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90" r:id="rId3"/>
    <p:sldMasterId id="2147483702" r:id="rId4"/>
    <p:sldMasterId id="2147483716" r:id="rId5"/>
    <p:sldMasterId id="2147483728" r:id="rId6"/>
    <p:sldMasterId id="2147483742" r:id="rId7"/>
    <p:sldMasterId id="2147483754" r:id="rId8"/>
  </p:sldMasterIdLst>
  <p:notesMasterIdLst>
    <p:notesMasterId r:id="rId35"/>
  </p:notesMasterIdLst>
  <p:sldIdLst>
    <p:sldId id="256" r:id="rId9"/>
    <p:sldId id="263" r:id="rId10"/>
    <p:sldId id="316" r:id="rId11"/>
    <p:sldId id="317" r:id="rId12"/>
    <p:sldId id="318" r:id="rId13"/>
    <p:sldId id="320" r:id="rId14"/>
    <p:sldId id="327" r:id="rId15"/>
    <p:sldId id="324" r:id="rId16"/>
    <p:sldId id="313" r:id="rId17"/>
    <p:sldId id="266" r:id="rId18"/>
    <p:sldId id="309" r:id="rId19"/>
    <p:sldId id="314" r:id="rId20"/>
    <p:sldId id="302" r:id="rId21"/>
    <p:sldId id="287" r:id="rId22"/>
    <p:sldId id="291" r:id="rId23"/>
    <p:sldId id="294" r:id="rId24"/>
    <p:sldId id="273" r:id="rId25"/>
    <p:sldId id="270" r:id="rId26"/>
    <p:sldId id="325" r:id="rId27"/>
    <p:sldId id="269" r:id="rId28"/>
    <p:sldId id="295" r:id="rId29"/>
    <p:sldId id="276" r:id="rId30"/>
    <p:sldId id="278" r:id="rId31"/>
    <p:sldId id="277" r:id="rId32"/>
    <p:sldId id="308" r:id="rId33"/>
    <p:sldId id="305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st Contributor" initials="GC" lastIdx="3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72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8"/>
  </p:normalViewPr>
  <p:slideViewPr>
    <p:cSldViewPr snapToGrid="0">
      <p:cViewPr>
        <p:scale>
          <a:sx n="1" d="2"/>
          <a:sy n="1" d="2"/>
        </p:scale>
        <p:origin x="-1896" y="-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9" Type="http://schemas.openxmlformats.org/officeDocument/2006/relationships/slide" Target="slides/slide1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37" Type="http://schemas.openxmlformats.org/officeDocument/2006/relationships/commentAuthors" Target="commentAuthors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Relationship Id="rId4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zehon Ho" userId="10037FFE9753F9D9@LIVE.COM" providerId="AD" clId="Web-{B155B509-0503-4BBE-AAEC-CAB60C5D0D0C}"/>
    <pc:docChg chg="modSld">
      <pc:chgData name="Szehon Ho" userId="10037FFE9753F9D9@LIVE.COM" providerId="AD" clId="Web-{B155B509-0503-4BBE-AAEC-CAB60C5D0D0C}" dt="2018-03-08T08:27:52.019" v="78"/>
      <pc:docMkLst>
        <pc:docMk/>
      </pc:docMkLst>
      <pc:sldChg chg="modSp">
        <pc:chgData name="Szehon Ho" userId="10037FFE9753F9D9@LIVE.COM" providerId="AD" clId="Web-{B155B509-0503-4BBE-AAEC-CAB60C5D0D0C}" dt="2018-03-08T08:06:56.474" v="72"/>
        <pc:sldMkLst>
          <pc:docMk/>
          <pc:sldMk cId="2810010322" sldId="266"/>
        </pc:sldMkLst>
        <pc:spChg chg="mod">
          <ac:chgData name="Szehon Ho" userId="10037FFE9753F9D9@LIVE.COM" providerId="AD" clId="Web-{B155B509-0503-4BBE-AAEC-CAB60C5D0D0C}" dt="2018-03-08T08:02:34.521" v="47"/>
          <ac:spMkLst>
            <pc:docMk/>
            <pc:sldMk cId="2810010322" sldId="266"/>
            <ac:spMk id="2" creationId="{8D7F8DB9-A00C-4233-94A1-DD97E54A2B78}"/>
          </ac:spMkLst>
        </pc:spChg>
        <pc:spChg chg="mod">
          <ac:chgData name="Szehon Ho" userId="10037FFE9753F9D9@LIVE.COM" providerId="AD" clId="Web-{B155B509-0503-4BBE-AAEC-CAB60C5D0D0C}" dt="2018-03-08T08:06:40.426" v="52"/>
          <ac:spMkLst>
            <pc:docMk/>
            <pc:sldMk cId="2810010322" sldId="266"/>
            <ac:spMk id="4" creationId="{AA30CE71-51A6-43F1-B701-2FC523675E3A}"/>
          </ac:spMkLst>
        </pc:spChg>
        <pc:spChg chg="mod">
          <ac:chgData name="Szehon Ho" userId="10037FFE9753F9D9@LIVE.COM" providerId="AD" clId="Web-{B155B509-0503-4BBE-AAEC-CAB60C5D0D0C}" dt="2018-03-08T08:06:56.474" v="72"/>
          <ac:spMkLst>
            <pc:docMk/>
            <pc:sldMk cId="2810010322" sldId="266"/>
            <ac:spMk id="5" creationId="{952D5388-6741-4C19-8CAA-64F551A5C510}"/>
          </ac:spMkLst>
        </pc:spChg>
      </pc:sldChg>
      <pc:sldChg chg="modSp">
        <pc:chgData name="Szehon Ho" userId="10037FFE9753F9D9@LIVE.COM" providerId="AD" clId="Web-{B155B509-0503-4BBE-AAEC-CAB60C5D0D0C}" dt="2018-03-08T07:57:48.791" v="15"/>
        <pc:sldMkLst>
          <pc:docMk/>
          <pc:sldMk cId="4174781552" sldId="287"/>
        </pc:sldMkLst>
        <pc:spChg chg="mod">
          <ac:chgData name="Szehon Ho" userId="10037FFE9753F9D9@LIVE.COM" providerId="AD" clId="Web-{B155B509-0503-4BBE-AAEC-CAB60C5D0D0C}" dt="2018-03-08T07:57:48.791" v="15"/>
          <ac:spMkLst>
            <pc:docMk/>
            <pc:sldMk cId="4174781552" sldId="287"/>
            <ac:spMk id="8" creationId="{94A3A78B-6810-4D59-8856-099DEF04D1F9}"/>
          </ac:spMkLst>
        </pc:spChg>
      </pc:sldChg>
      <pc:sldChg chg="modSp">
        <pc:chgData name="Szehon Ho" userId="10037FFE9753F9D9@LIVE.COM" providerId="AD" clId="Web-{B155B509-0503-4BBE-AAEC-CAB60C5D0D0C}" dt="2018-03-08T08:02:17.692" v="36"/>
        <pc:sldMkLst>
          <pc:docMk/>
          <pc:sldMk cId="560767247" sldId="305"/>
        </pc:sldMkLst>
        <pc:spChg chg="mod">
          <ac:chgData name="Szehon Ho" userId="10037FFE9753F9D9@LIVE.COM" providerId="AD" clId="Web-{B155B509-0503-4BBE-AAEC-CAB60C5D0D0C}" dt="2018-03-08T08:02:15.426" v="33"/>
          <ac:spMkLst>
            <pc:docMk/>
            <pc:sldMk cId="560767247" sldId="305"/>
            <ac:spMk id="5" creationId="{E9D7801E-9871-4011-9160-D3895EB3B607}"/>
          </ac:spMkLst>
        </pc:spChg>
        <pc:picChg chg="mod">
          <ac:chgData name="Szehon Ho" userId="10037FFE9753F9D9@LIVE.COM" providerId="AD" clId="Web-{B155B509-0503-4BBE-AAEC-CAB60C5D0D0C}" dt="2018-03-08T08:02:17.692" v="36"/>
          <ac:picMkLst>
            <pc:docMk/>
            <pc:sldMk cId="560767247" sldId="305"/>
            <ac:picMk id="7" creationId="{88962C9F-C702-4097-98C0-0D842C173D76}"/>
          </ac:picMkLst>
        </pc:picChg>
      </pc:sldChg>
      <pc:sldChg chg="modSp">
        <pc:chgData name="Szehon Ho" userId="10037FFE9753F9D9@LIVE.COM" providerId="AD" clId="Web-{B155B509-0503-4BBE-AAEC-CAB60C5D0D0C}" dt="2018-03-08T08:27:40.472" v="76"/>
        <pc:sldMkLst>
          <pc:docMk/>
          <pc:sldMk cId="3196319116" sldId="308"/>
        </pc:sldMkLst>
        <pc:spChg chg="mod">
          <ac:chgData name="Szehon Ho" userId="10037FFE9753F9D9@LIVE.COM" providerId="AD" clId="Web-{B155B509-0503-4BBE-AAEC-CAB60C5D0D0C}" dt="2018-03-08T08:27:40.472" v="76"/>
          <ac:spMkLst>
            <pc:docMk/>
            <pc:sldMk cId="3196319116" sldId="308"/>
            <ac:spMk id="4" creationId="{DC599EFF-09D1-4D80-9EF3-3180A23B351B}"/>
          </ac:spMkLst>
        </pc:spChg>
      </pc:sldChg>
      <pc:sldChg chg="modSp">
        <pc:chgData name="Szehon Ho" userId="10037FFE9753F9D9@LIVE.COM" providerId="AD" clId="Web-{B155B509-0503-4BBE-AAEC-CAB60C5D0D0C}" dt="2018-03-08T08:02:27.927" v="39"/>
        <pc:sldMkLst>
          <pc:docMk/>
          <pc:sldMk cId="798454765" sldId="309"/>
        </pc:sldMkLst>
        <pc:spChg chg="mod">
          <ac:chgData name="Szehon Ho" userId="10037FFE9753F9D9@LIVE.COM" providerId="AD" clId="Web-{B155B509-0503-4BBE-AAEC-CAB60C5D0D0C}" dt="2018-03-08T08:02:27.927" v="39"/>
          <ac:spMkLst>
            <pc:docMk/>
            <pc:sldMk cId="798454765" sldId="309"/>
            <ac:spMk id="46" creationId="{8D7F8DB9-A00C-4233-94A1-DD97E54A2B78}"/>
          </ac:spMkLst>
        </pc:spChg>
      </pc:sldChg>
      <pc:sldChg chg="modSp">
        <pc:chgData name="Szehon Ho" userId="10037FFE9753F9D9@LIVE.COM" providerId="AD" clId="Web-{B155B509-0503-4BBE-AAEC-CAB60C5D0D0C}" dt="2018-03-08T08:27:52.019" v="78"/>
        <pc:sldMkLst>
          <pc:docMk/>
          <pc:sldMk cId="2015612809" sldId="314"/>
        </pc:sldMkLst>
        <pc:spChg chg="mod">
          <ac:chgData name="Szehon Ho" userId="10037FFE9753F9D9@LIVE.COM" providerId="AD" clId="Web-{B155B509-0503-4BBE-AAEC-CAB60C5D0D0C}" dt="2018-03-08T08:02:31.396" v="42"/>
          <ac:spMkLst>
            <pc:docMk/>
            <pc:sldMk cId="2015612809" sldId="314"/>
            <ac:spMk id="69" creationId="{8D7F8DB9-A00C-4233-94A1-DD97E54A2B78}"/>
          </ac:spMkLst>
        </pc:spChg>
        <pc:grpChg chg="mod">
          <ac:chgData name="Szehon Ho" userId="10037FFE9753F9D9@LIVE.COM" providerId="AD" clId="Web-{B155B509-0503-4BBE-AAEC-CAB60C5D0D0C}" dt="2018-03-08T08:27:52.019" v="78"/>
          <ac:grpSpMkLst>
            <pc:docMk/>
            <pc:sldMk cId="2015612809" sldId="314"/>
            <ac:grpSpMk id="13" creationId="{00000000-0000-0000-0000-000000000000}"/>
          </ac:grpSpMkLst>
        </pc:grpChg>
      </pc:sldChg>
    </pc:docChg>
  </pc:docChgLst>
  <pc:docChgLst>
    <pc:chgData name="Pawel Szostek" userId="1003BFFD9BF2FDA9@LIVE.COM" providerId="AD" clId="Web-{1483632C-42D9-4538-8425-4F1295B02EEA}"/>
    <pc:docChg chg="modSld">
      <pc:chgData name="Pawel Szostek" userId="1003BFFD9BF2FDA9@LIVE.COM" providerId="AD" clId="Web-{1483632C-42D9-4538-8425-4F1295B02EEA}" dt="2018-02-09T14:17:42.262" v="3"/>
      <pc:docMkLst>
        <pc:docMk/>
      </pc:docMkLst>
      <pc:sldChg chg="modSp">
        <pc:chgData name="Pawel Szostek" userId="1003BFFD9BF2FDA9@LIVE.COM" providerId="AD" clId="Web-{1483632C-42D9-4538-8425-4F1295B02EEA}" dt="2018-02-09T14:17:42.262" v="2"/>
        <pc:sldMkLst>
          <pc:docMk/>
          <pc:sldMk cId="2012322556" sldId="270"/>
        </pc:sldMkLst>
        <pc:spChg chg="mod">
          <ac:chgData name="Pawel Szostek" userId="1003BFFD9BF2FDA9@LIVE.COM" providerId="AD" clId="Web-{1483632C-42D9-4538-8425-4F1295B02EEA}" dt="2018-02-09T14:17:42.262" v="2"/>
          <ac:spMkLst>
            <pc:docMk/>
            <pc:sldMk cId="2012322556" sldId="270"/>
            <ac:spMk id="3" creationId="{24AED86A-1827-4B40-A7F7-6A40A2E586AD}"/>
          </ac:spMkLst>
        </pc:spChg>
      </pc:sldChg>
    </pc:docChg>
  </pc:docChgLst>
  <pc:docChgLst>
    <pc:chgData name="Pawel Szostek" userId="1003BFFD9BF2FDA9@LIVE.COM" providerId="AD" clId="Web-{81F2A2B3-18F9-43BD-BA8F-63171DED806E}"/>
    <pc:docChg chg="delSld modSld">
      <pc:chgData name="Pawel Szostek" userId="1003BFFD9BF2FDA9@LIVE.COM" providerId="AD" clId="Web-{81F2A2B3-18F9-43BD-BA8F-63171DED806E}" dt="2018-03-08T19:07:55.926" v="28"/>
      <pc:docMkLst>
        <pc:docMk/>
      </pc:docMkLst>
      <pc:sldChg chg="modSp">
        <pc:chgData name="Pawel Szostek" userId="1003BFFD9BF2FDA9@LIVE.COM" providerId="AD" clId="Web-{81F2A2B3-18F9-43BD-BA8F-63171DED806E}" dt="2018-03-08T18:33:01.885" v="0"/>
        <pc:sldMkLst>
          <pc:docMk/>
          <pc:sldMk cId="2240079031" sldId="278"/>
        </pc:sldMkLst>
        <pc:spChg chg="mod">
          <ac:chgData name="Pawel Szostek" userId="1003BFFD9BF2FDA9@LIVE.COM" providerId="AD" clId="Web-{81F2A2B3-18F9-43BD-BA8F-63171DED806E}" dt="2018-03-08T18:33:01.885" v="0"/>
          <ac:spMkLst>
            <pc:docMk/>
            <pc:sldMk cId="2240079031" sldId="278"/>
            <ac:spMk id="6" creationId="{00000000-0000-0000-0000-000000000000}"/>
          </ac:spMkLst>
        </pc:spChg>
      </pc:sldChg>
      <pc:sldChg chg="del">
        <pc:chgData name="Pawel Szostek" userId="1003BFFD9BF2FDA9@LIVE.COM" providerId="AD" clId="Web-{81F2A2B3-18F9-43BD-BA8F-63171DED806E}" dt="2018-03-08T19:07:55.926" v="27"/>
        <pc:sldMkLst>
          <pc:docMk/>
          <pc:sldMk cId="4211487042" sldId="288"/>
        </pc:sldMkLst>
      </pc:sldChg>
      <pc:sldChg chg="modSp">
        <pc:chgData name="Pawel Szostek" userId="1003BFFD9BF2FDA9@LIVE.COM" providerId="AD" clId="Web-{81F2A2B3-18F9-43BD-BA8F-63171DED806E}" dt="2018-03-08T18:52:37.151" v="26"/>
        <pc:sldMkLst>
          <pc:docMk/>
          <pc:sldMk cId="1299423982" sldId="320"/>
        </pc:sldMkLst>
        <pc:spChg chg="mod">
          <ac:chgData name="Pawel Szostek" userId="1003BFFD9BF2FDA9@LIVE.COM" providerId="AD" clId="Web-{81F2A2B3-18F9-43BD-BA8F-63171DED806E}" dt="2018-03-08T18:33:56.604" v="15"/>
          <ac:spMkLst>
            <pc:docMk/>
            <pc:sldMk cId="1299423982" sldId="320"/>
            <ac:spMk id="9" creationId="{E3B9109A-7354-4A44-BA30-B6DF29A8296A}"/>
          </ac:spMkLst>
        </pc:spChg>
        <pc:spChg chg="mod">
          <ac:chgData name="Pawel Szostek" userId="1003BFFD9BF2FDA9@LIVE.COM" providerId="AD" clId="Web-{81F2A2B3-18F9-43BD-BA8F-63171DED806E}" dt="2018-03-08T18:52:20.651" v="23"/>
          <ac:spMkLst>
            <pc:docMk/>
            <pc:sldMk cId="1299423982" sldId="320"/>
            <ac:spMk id="12" creationId="{B1ADC74F-45EB-489D-B393-02134EE374FF}"/>
          </ac:spMkLst>
        </pc:spChg>
        <pc:spChg chg="mod">
          <ac:chgData name="Pawel Szostek" userId="1003BFFD9BF2FDA9@LIVE.COM" providerId="AD" clId="Web-{81F2A2B3-18F9-43BD-BA8F-63171DED806E}" dt="2018-03-08T18:33:44.556" v="12"/>
          <ac:spMkLst>
            <pc:docMk/>
            <pc:sldMk cId="1299423982" sldId="320"/>
            <ac:spMk id="15" creationId="{782B1503-7069-4FD8-BEB7-5639745B10DA}"/>
          </ac:spMkLst>
        </pc:spChg>
        <pc:spChg chg="mod">
          <ac:chgData name="Pawel Szostek" userId="1003BFFD9BF2FDA9@LIVE.COM" providerId="AD" clId="Web-{81F2A2B3-18F9-43BD-BA8F-63171DED806E}" dt="2018-03-08T18:33:24.010" v="6"/>
          <ac:spMkLst>
            <pc:docMk/>
            <pc:sldMk cId="1299423982" sldId="320"/>
            <ac:spMk id="18" creationId="{1BCD700D-3C4A-41D2-9C7B-98AED1826312}"/>
          </ac:spMkLst>
        </pc:spChg>
        <pc:spChg chg="mod">
          <ac:chgData name="Pawel Szostek" userId="1003BFFD9BF2FDA9@LIVE.COM" providerId="AD" clId="Web-{81F2A2B3-18F9-43BD-BA8F-63171DED806E}" dt="2018-03-08T18:52:06.573" v="20"/>
          <ac:spMkLst>
            <pc:docMk/>
            <pc:sldMk cId="1299423982" sldId="320"/>
            <ac:spMk id="20" creationId="{BF67A8A3-2678-434F-91C2-DC2449A08E49}"/>
          </ac:spMkLst>
        </pc:spChg>
        <pc:spChg chg="mod">
          <ac:chgData name="Pawel Szostek" userId="1003BFFD9BF2FDA9@LIVE.COM" providerId="AD" clId="Web-{81F2A2B3-18F9-43BD-BA8F-63171DED806E}" dt="2018-03-08T18:33:19.838" v="4"/>
          <ac:spMkLst>
            <pc:docMk/>
            <pc:sldMk cId="1299423982" sldId="320"/>
            <ac:spMk id="23" creationId="{FF78F3FA-EFC6-4631-B471-7B0A443B062A}"/>
          </ac:spMkLst>
        </pc:spChg>
        <pc:picChg chg="mod ord">
          <ac:chgData name="Pawel Szostek" userId="1003BFFD9BF2FDA9@LIVE.COM" providerId="AD" clId="Web-{81F2A2B3-18F9-43BD-BA8F-63171DED806E}" dt="2018-03-08T18:52:37.151" v="26"/>
          <ac:picMkLst>
            <pc:docMk/>
            <pc:sldMk cId="1299423982" sldId="320"/>
            <ac:picMk id="3" creationId="{C8121E09-A024-424B-8A5D-AFF2A9457C68}"/>
          </ac:picMkLst>
        </pc:picChg>
        <pc:picChg chg="mod">
          <ac:chgData name="Pawel Szostek" userId="1003BFFD9BF2FDA9@LIVE.COM" providerId="AD" clId="Web-{81F2A2B3-18F9-43BD-BA8F-63171DED806E}" dt="2018-03-08T18:33:56.557" v="13"/>
          <ac:picMkLst>
            <pc:docMk/>
            <pc:sldMk cId="1299423982" sldId="320"/>
            <ac:picMk id="4" creationId="{C67487FB-4474-465F-8D31-C6D241A09234}"/>
          </ac:picMkLst>
        </pc:picChg>
        <pc:picChg chg="mod">
          <ac:chgData name="Pawel Szostek" userId="1003BFFD9BF2FDA9@LIVE.COM" providerId="AD" clId="Web-{81F2A2B3-18F9-43BD-BA8F-63171DED806E}" dt="2018-03-08T18:33:56.588" v="14"/>
          <ac:picMkLst>
            <pc:docMk/>
            <pc:sldMk cId="1299423982" sldId="320"/>
            <ac:picMk id="6" creationId="{0CAF4130-9DEB-4697-8769-9931924063CB}"/>
          </ac:picMkLst>
        </pc:picChg>
        <pc:picChg chg="mod">
          <ac:chgData name="Pawel Szostek" userId="1003BFFD9BF2FDA9@LIVE.COM" providerId="AD" clId="Web-{81F2A2B3-18F9-43BD-BA8F-63171DED806E}" dt="2018-03-08T18:33:23.994" v="5"/>
          <ac:picMkLst>
            <pc:docMk/>
            <pc:sldMk cId="1299423982" sldId="320"/>
            <ac:picMk id="10" creationId="{8772367B-F3F7-450D-810B-3B2B46BF0B08}"/>
          </ac:picMkLst>
        </pc:picChg>
        <pc:picChg chg="mod">
          <ac:chgData name="Pawel Szostek" userId="1003BFFD9BF2FDA9@LIVE.COM" providerId="AD" clId="Web-{81F2A2B3-18F9-43BD-BA8F-63171DED806E}" dt="2018-03-08T18:33:44.541" v="11"/>
          <ac:picMkLst>
            <pc:docMk/>
            <pc:sldMk cId="1299423982" sldId="320"/>
            <ac:picMk id="11" creationId="{C19D1418-EE3E-4F0D-832C-AA824A36D17B}"/>
          </ac:picMkLst>
        </pc:picChg>
        <pc:picChg chg="mod">
          <ac:chgData name="Pawel Szostek" userId="1003BFFD9BF2FDA9@LIVE.COM" providerId="AD" clId="Web-{81F2A2B3-18F9-43BD-BA8F-63171DED806E}" dt="2018-03-08T18:33:56.620" v="16"/>
          <ac:picMkLst>
            <pc:docMk/>
            <pc:sldMk cId="1299423982" sldId="320"/>
            <ac:picMk id="14" creationId="{00000000-0000-0000-0000-000000000000}"/>
          </ac:picMkLst>
        </pc:picChg>
        <pc:picChg chg="mod">
          <ac:chgData name="Pawel Szostek" userId="1003BFFD9BF2FDA9@LIVE.COM" providerId="AD" clId="Web-{81F2A2B3-18F9-43BD-BA8F-63171DED806E}" dt="2018-03-08T18:52:06.557" v="19"/>
          <ac:picMkLst>
            <pc:docMk/>
            <pc:sldMk cId="1299423982" sldId="320"/>
            <ac:picMk id="16" creationId="{537FC82D-A5C4-4D01-9D26-7185E20510BD}"/>
          </ac:picMkLst>
        </pc:picChg>
        <pc:picChg chg="mod">
          <ac:chgData name="Pawel Szostek" userId="1003BFFD9BF2FDA9@LIVE.COM" providerId="AD" clId="Web-{81F2A2B3-18F9-43BD-BA8F-63171DED806E}" dt="2018-03-08T18:33:19.822" v="3"/>
          <ac:picMkLst>
            <pc:docMk/>
            <pc:sldMk cId="1299423982" sldId="320"/>
            <ac:picMk id="21" creationId="{21AD5003-99BC-4A58-A7D2-13FB0D64A731}"/>
          </ac:picMkLst>
        </pc:picChg>
      </pc:sldChg>
      <pc:sldChg chg="del">
        <pc:chgData name="Pawel Szostek" userId="1003BFFD9BF2FDA9@LIVE.COM" providerId="AD" clId="Web-{81F2A2B3-18F9-43BD-BA8F-63171DED806E}" dt="2018-03-08T19:07:55.926" v="28"/>
        <pc:sldMkLst>
          <pc:docMk/>
          <pc:sldMk cId="526275566" sldId="326"/>
        </pc:sldMkLst>
      </pc:sldChg>
    </pc:docChg>
  </pc:docChgLst>
  <pc:docChgLst>
    <pc:chgData name="Pawel Szostek" userId="1003BFFD9BF2FDA9@LIVE.COM" providerId="AD" clId="Web-{45FACB6F-15E4-4053-B0EF-EC3815ED7708}"/>
    <pc:docChg chg="modSld">
      <pc:chgData name="Pawel Szostek" userId="1003BFFD9BF2FDA9@LIVE.COM" providerId="AD" clId="Web-{45FACB6F-15E4-4053-B0EF-EC3815ED7708}" dt="2018-02-09T14:16:24.533" v="1"/>
      <pc:docMkLst>
        <pc:docMk/>
      </pc:docMkLst>
      <pc:sldChg chg="modSp">
        <pc:chgData name="Pawel Szostek" userId="1003BFFD9BF2FDA9@LIVE.COM" providerId="AD" clId="Web-{45FACB6F-15E4-4053-B0EF-EC3815ED7708}" dt="2018-02-09T14:16:24.533" v="1"/>
        <pc:sldMkLst>
          <pc:docMk/>
          <pc:sldMk cId="1296067448" sldId="256"/>
        </pc:sldMkLst>
        <pc:spChg chg="mod">
          <ac:chgData name="Pawel Szostek" userId="1003BFFD9BF2FDA9@LIVE.COM" providerId="AD" clId="Web-{45FACB6F-15E4-4053-B0EF-EC3815ED7708}" dt="2018-02-09T14:16:24.533" v="1"/>
          <ac:spMkLst>
            <pc:docMk/>
            <pc:sldMk cId="1296067448" sldId="256"/>
            <ac:spMk id="2" creationId="{00000000-0000-0000-0000-000000000000}"/>
          </ac:spMkLst>
        </pc:spChg>
      </pc:sldChg>
    </pc:docChg>
  </pc:docChgLst>
  <pc:docChgLst>
    <pc:chgData name="Szehon Ho" userId="10037FFE9753F9D9@LIVE.COM" providerId="AD" clId="Web-{D4DF07BC-4C15-424E-A6B5-8B230A5EA311}"/>
    <pc:docChg chg="modSld">
      <pc:chgData name="Szehon Ho" userId="10037FFE9753F9D9@LIVE.COM" providerId="AD" clId="Web-{D4DF07BC-4C15-424E-A6B5-8B230A5EA311}" dt="2018-03-07T01:40:46.397" v="44"/>
      <pc:docMkLst>
        <pc:docMk/>
      </pc:docMkLst>
      <pc:sldChg chg="modSp">
        <pc:chgData name="Szehon Ho" userId="10037FFE9753F9D9@LIVE.COM" providerId="AD" clId="Web-{D4DF07BC-4C15-424E-A6B5-8B230A5EA311}" dt="2018-03-07T01:34:21.242" v="29"/>
        <pc:sldMkLst>
          <pc:docMk/>
          <pc:sldMk cId="2810010322" sldId="266"/>
        </pc:sldMkLst>
        <pc:spChg chg="mod">
          <ac:chgData name="Szehon Ho" userId="10037FFE9753F9D9@LIVE.COM" providerId="AD" clId="Web-{D4DF07BC-4C15-424E-A6B5-8B230A5EA311}" dt="2018-03-07T01:34:21.242" v="29"/>
          <ac:spMkLst>
            <pc:docMk/>
            <pc:sldMk cId="2810010322" sldId="266"/>
            <ac:spMk id="5" creationId="{952D5388-6741-4C19-8CAA-64F551A5C510}"/>
          </ac:spMkLst>
        </pc:spChg>
      </pc:sldChg>
      <pc:sldChg chg="modSp">
        <pc:chgData name="Szehon Ho" userId="10037FFE9753F9D9@LIVE.COM" providerId="AD" clId="Web-{D4DF07BC-4C15-424E-A6B5-8B230A5EA311}" dt="2018-03-07T01:33:46.633" v="18"/>
        <pc:sldMkLst>
          <pc:docMk/>
          <pc:sldMk cId="2133691992" sldId="291"/>
        </pc:sldMkLst>
        <pc:spChg chg="mod">
          <ac:chgData name="Szehon Ho" userId="10037FFE9753F9D9@LIVE.COM" providerId="AD" clId="Web-{D4DF07BC-4C15-424E-A6B5-8B230A5EA311}" dt="2018-03-07T01:33:46.633" v="18"/>
          <ac:spMkLst>
            <pc:docMk/>
            <pc:sldMk cId="2133691992" sldId="291"/>
            <ac:spMk id="7" creationId="{26CE2A26-ACA8-44CB-809B-87D8F6BF84BB}"/>
          </ac:spMkLst>
        </pc:spChg>
      </pc:sldChg>
      <pc:sldChg chg="modSp">
        <pc:chgData name="Szehon Ho" userId="10037FFE9753F9D9@LIVE.COM" providerId="AD" clId="Web-{D4DF07BC-4C15-424E-A6B5-8B230A5EA311}" dt="2018-03-07T01:40:45.460" v="42"/>
        <pc:sldMkLst>
          <pc:docMk/>
          <pc:sldMk cId="3196319116" sldId="308"/>
        </pc:sldMkLst>
        <pc:spChg chg="mod">
          <ac:chgData name="Szehon Ho" userId="10037FFE9753F9D9@LIVE.COM" providerId="AD" clId="Web-{D4DF07BC-4C15-424E-A6B5-8B230A5EA311}" dt="2018-03-07T01:40:45.460" v="42"/>
          <ac:spMkLst>
            <pc:docMk/>
            <pc:sldMk cId="3196319116" sldId="308"/>
            <ac:spMk id="2" creationId="{E768AC2B-1D14-4E9A-B305-1D6C13E918DF}"/>
          </ac:spMkLst>
        </pc:spChg>
      </pc:sldChg>
    </pc:docChg>
  </pc:docChgLst>
  <pc:docChgLst>
    <pc:chgData name="Szehon Ho" userId="10037FFE9753F9D9@LIVE.COM" providerId="AD" clId="Web-{2E6156D8-C026-49DD-8100-6D5BE7FC40D1}"/>
    <pc:docChg chg="modSld">
      <pc:chgData name="Szehon Ho" userId="10037FFE9753F9D9@LIVE.COM" providerId="AD" clId="Web-{2E6156D8-C026-49DD-8100-6D5BE7FC40D1}" dt="2018-03-02T02:38:36.250" v="11"/>
      <pc:docMkLst>
        <pc:docMk/>
      </pc:docMkLst>
      <pc:sldChg chg="modSp">
        <pc:chgData name="Szehon Ho" userId="10037FFE9753F9D9@LIVE.COM" providerId="AD" clId="Web-{2E6156D8-C026-49DD-8100-6D5BE7FC40D1}" dt="2018-03-02T02:38:36.250" v="11"/>
        <pc:sldMkLst>
          <pc:docMk/>
          <pc:sldMk cId="1296067448" sldId="256"/>
        </pc:sldMkLst>
        <pc:graphicFrameChg chg="mod modGraphic">
          <ac:chgData name="Szehon Ho" userId="10037FFE9753F9D9@LIVE.COM" providerId="AD" clId="Web-{2E6156D8-C026-49DD-8100-6D5BE7FC40D1}" dt="2018-03-02T02:38:36.250" v="11"/>
          <ac:graphicFrameMkLst>
            <pc:docMk/>
            <pc:sldMk cId="1296067448" sldId="256"/>
            <ac:graphicFrameMk id="13" creationId="{00000000-0000-0000-0000-000000000000}"/>
          </ac:graphicFrameMkLst>
        </pc:graphicFrameChg>
      </pc:sldChg>
    </pc:docChg>
  </pc:docChgLst>
  <pc:docChgLst>
    <pc:chgData name="Szehon Ho" userId="10037FFE9753F9D9@LIVE.COM" providerId="AD" clId="Web-{83C9294E-7D6B-486D-8517-E3228BFE019C}"/>
    <pc:docChg chg="modSld">
      <pc:chgData name="Szehon Ho" userId="10037FFE9753F9D9@LIVE.COM" providerId="AD" clId="Web-{83C9294E-7D6B-486D-8517-E3228BFE019C}" dt="2018-03-07T07:38:41.731" v="54"/>
      <pc:docMkLst>
        <pc:docMk/>
      </pc:docMkLst>
      <pc:sldChg chg="addAnim modAnim">
        <pc:chgData name="Szehon Ho" userId="10037FFE9753F9D9@LIVE.COM" providerId="AD" clId="Web-{83C9294E-7D6B-486D-8517-E3228BFE019C}" dt="2018-03-07T07:21:53.581" v="1"/>
        <pc:sldMkLst>
          <pc:docMk/>
          <pc:sldMk cId="2810010322" sldId="266"/>
        </pc:sldMkLst>
      </pc:sldChg>
      <pc:sldChg chg="modSp">
        <pc:chgData name="Szehon Ho" userId="10037FFE9753F9D9@LIVE.COM" providerId="AD" clId="Web-{83C9294E-7D6B-486D-8517-E3228BFE019C}" dt="2018-03-07T07:38:41.731" v="53"/>
        <pc:sldMkLst>
          <pc:docMk/>
          <pc:sldMk cId="754702235" sldId="277"/>
        </pc:sldMkLst>
        <pc:spChg chg="mod">
          <ac:chgData name="Szehon Ho" userId="10037FFE9753F9D9@LIVE.COM" providerId="AD" clId="Web-{83C9294E-7D6B-486D-8517-E3228BFE019C}" dt="2018-03-07T07:38:41.731" v="53"/>
          <ac:spMkLst>
            <pc:docMk/>
            <pc:sldMk cId="754702235" sldId="277"/>
            <ac:spMk id="18" creationId="{74DB6BE1-458A-403F-B04A-5ACDFC15B756}"/>
          </ac:spMkLst>
        </pc:spChg>
      </pc:sldChg>
      <pc:sldChg chg="modSp">
        <pc:chgData name="Szehon Ho" userId="10037FFE9753F9D9@LIVE.COM" providerId="AD" clId="Web-{83C9294E-7D6B-486D-8517-E3228BFE019C}" dt="2018-03-07T07:29:58.889" v="10"/>
        <pc:sldMkLst>
          <pc:docMk/>
          <pc:sldMk cId="4174781552" sldId="287"/>
        </pc:sldMkLst>
        <pc:spChg chg="mod">
          <ac:chgData name="Szehon Ho" userId="10037FFE9753F9D9@LIVE.COM" providerId="AD" clId="Web-{83C9294E-7D6B-486D-8517-E3228BFE019C}" dt="2018-03-07T07:29:58.889" v="10"/>
          <ac:spMkLst>
            <pc:docMk/>
            <pc:sldMk cId="4174781552" sldId="287"/>
            <ac:spMk id="2" creationId="{8D7F8DB9-A00C-4233-94A1-DD97E54A2B78}"/>
          </ac:spMkLst>
        </pc:spChg>
      </pc:sldChg>
      <pc:sldChg chg="modSp">
        <pc:chgData name="Szehon Ho" userId="10037FFE9753F9D9@LIVE.COM" providerId="AD" clId="Web-{83C9294E-7D6B-486D-8517-E3228BFE019C}" dt="2018-03-07T07:32:39.341" v="19"/>
        <pc:sldMkLst>
          <pc:docMk/>
          <pc:sldMk cId="2133691992" sldId="291"/>
        </pc:sldMkLst>
        <pc:spChg chg="mod">
          <ac:chgData name="Szehon Ho" userId="10037FFE9753F9D9@LIVE.COM" providerId="AD" clId="Web-{83C9294E-7D6B-486D-8517-E3228BFE019C}" dt="2018-03-07T07:32:39.341" v="19"/>
          <ac:spMkLst>
            <pc:docMk/>
            <pc:sldMk cId="2133691992" sldId="291"/>
            <ac:spMk id="2" creationId="{8D7F8DB9-A00C-4233-94A1-DD97E54A2B78}"/>
          </ac:spMkLst>
        </pc:spChg>
      </pc:sldChg>
    </pc:docChg>
  </pc:docChgLst>
  <pc:docChgLst>
    <pc:chgData name="Szehon Ho" userId="10037FFE9753F9D9@LIVE.COM" providerId="AD" clId="Web-{28B064DB-578B-4154-B180-FCD9A6B1BD6A}"/>
    <pc:docChg chg="addSld delSld modSld">
      <pc:chgData name="Szehon Ho" userId="10037FFE9753F9D9@LIVE.COM" providerId="AD" clId="Web-{28B064DB-578B-4154-B180-FCD9A6B1BD6A}" dt="2018-03-07T00:17:45.610" v="120"/>
      <pc:docMkLst>
        <pc:docMk/>
      </pc:docMkLst>
      <pc:sldChg chg="addSp delSp modSp">
        <pc:chgData name="Szehon Ho" userId="10037FFE9753F9D9@LIVE.COM" providerId="AD" clId="Web-{28B064DB-578B-4154-B180-FCD9A6B1BD6A}" dt="2018-03-07T00:17:43.001" v="119"/>
        <pc:sldMkLst>
          <pc:docMk/>
          <pc:sldMk cId="754702235" sldId="277"/>
        </pc:sldMkLst>
        <pc:spChg chg="mod">
          <ac:chgData name="Szehon Ho" userId="10037FFE9753F9D9@LIVE.COM" providerId="AD" clId="Web-{28B064DB-578B-4154-B180-FCD9A6B1BD6A}" dt="2018-03-07T00:17:37.656" v="117"/>
          <ac:spMkLst>
            <pc:docMk/>
            <pc:sldMk cId="754702235" sldId="277"/>
            <ac:spMk id="5" creationId="{00000000-0000-0000-0000-000000000000}"/>
          </ac:spMkLst>
        </pc:spChg>
        <pc:spChg chg="mod">
          <ac:chgData name="Szehon Ho" userId="10037FFE9753F9D9@LIVE.COM" providerId="AD" clId="Web-{28B064DB-578B-4154-B180-FCD9A6B1BD6A}" dt="2018-03-07T00:17:40.344" v="118"/>
          <ac:spMkLst>
            <pc:docMk/>
            <pc:sldMk cId="754702235" sldId="277"/>
            <ac:spMk id="15" creationId="{00000000-0000-0000-0000-000000000000}"/>
          </ac:spMkLst>
        </pc:spChg>
        <pc:spChg chg="add del mod">
          <ac:chgData name="Szehon Ho" userId="10037FFE9753F9D9@LIVE.COM" providerId="AD" clId="Web-{28B064DB-578B-4154-B180-FCD9A6B1BD6A}" dt="2018-03-07T00:17:43.001" v="119"/>
          <ac:spMkLst>
            <pc:docMk/>
            <pc:sldMk cId="754702235" sldId="277"/>
            <ac:spMk id="18" creationId="{74DB6BE1-458A-403F-B04A-5ACDFC15B756}"/>
          </ac:spMkLst>
        </pc:spChg>
        <pc:spChg chg="add del mod">
          <ac:chgData name="Szehon Ho" userId="10037FFE9753F9D9@LIVE.COM" providerId="AD" clId="Web-{28B064DB-578B-4154-B180-FCD9A6B1BD6A}" dt="2018-03-07T00:17:01.920" v="112"/>
          <ac:spMkLst>
            <pc:docMk/>
            <pc:sldMk cId="754702235" sldId="277"/>
            <ac:spMk id="19" creationId="{2A987948-5005-49C1-9D38-CDD5F29A5553}"/>
          </ac:spMkLst>
        </pc:spChg>
        <pc:spChg chg="mod">
          <ac:chgData name="Szehon Ho" userId="10037FFE9753F9D9@LIVE.COM" providerId="AD" clId="Web-{28B064DB-578B-4154-B180-FCD9A6B1BD6A}" dt="2018-03-07T00:15:53.654" v="71"/>
          <ac:spMkLst>
            <pc:docMk/>
            <pc:sldMk cId="754702235" sldId="277"/>
            <ac:spMk id="27" creationId="{119B6C4C-A403-40B0-BA97-B4B2F949C788}"/>
          </ac:spMkLst>
        </pc:spChg>
        <pc:grpChg chg="add del mod">
          <ac:chgData name="Szehon Ho" userId="10037FFE9753F9D9@LIVE.COM" providerId="AD" clId="Web-{28B064DB-578B-4154-B180-FCD9A6B1BD6A}" dt="2018-03-07T00:17:00.623" v="111"/>
          <ac:grpSpMkLst>
            <pc:docMk/>
            <pc:sldMk cId="754702235" sldId="277"/>
            <ac:grpSpMk id="4" creationId="{F4EBE662-BA71-4F48-8100-38617E62DE4F}"/>
          </ac:grpSpMkLst>
        </pc:grpChg>
      </pc:sldChg>
      <pc:sldChg chg="modSp add del">
        <pc:chgData name="Szehon Ho" userId="10037FFE9753F9D9@LIVE.COM" providerId="AD" clId="Web-{28B064DB-578B-4154-B180-FCD9A6B1BD6A}" dt="2018-03-07T00:17:45.610" v="120"/>
        <pc:sldMkLst>
          <pc:docMk/>
          <pc:sldMk cId="3084774525" sldId="328"/>
        </pc:sldMkLst>
        <pc:grpChg chg="mod">
          <ac:chgData name="Szehon Ho" userId="10037FFE9753F9D9@LIVE.COM" providerId="AD" clId="Web-{28B064DB-578B-4154-B180-FCD9A6B1BD6A}" dt="2018-03-07T00:13:58.604" v="1"/>
          <ac:grpSpMkLst>
            <pc:docMk/>
            <pc:sldMk cId="3084774525" sldId="328"/>
            <ac:grpSpMk id="23" creationId="{00000000-0000-0000-0000-000000000000}"/>
          </ac:grpSpMkLst>
        </pc:grpChg>
      </pc:sldChg>
    </pc:docChg>
  </pc:docChgLst>
  <pc:docChgLst>
    <pc:chgData name="Szehon Ho" userId="10037FFE9753F9D9@LIVE.COM" providerId="AD" clId="Web-{BF28F174-AB4A-4D26-9133-5EB32DE18300}"/>
    <pc:docChg chg="modSld">
      <pc:chgData name="Szehon Ho" userId="10037FFE9753F9D9@LIVE.COM" providerId="AD" clId="Web-{BF28F174-AB4A-4D26-9133-5EB32DE18300}" dt="2018-02-24T01:55:58.405" v="123"/>
      <pc:docMkLst>
        <pc:docMk/>
      </pc:docMkLst>
      <pc:sldChg chg="modSp">
        <pc:chgData name="Szehon Ho" userId="10037FFE9753F9D9@LIVE.COM" providerId="AD" clId="Web-{BF28F174-AB4A-4D26-9133-5EB32DE18300}" dt="2018-02-24T01:55:58.405" v="122"/>
        <pc:sldMkLst>
          <pc:docMk/>
          <pc:sldMk cId="2810010322" sldId="266"/>
        </pc:sldMkLst>
        <pc:spChg chg="mod">
          <ac:chgData name="Szehon Ho" userId="10037FFE9753F9D9@LIVE.COM" providerId="AD" clId="Web-{BF28F174-AB4A-4D26-9133-5EB32DE18300}" dt="2018-02-24T01:55:58.405" v="122"/>
          <ac:spMkLst>
            <pc:docMk/>
            <pc:sldMk cId="2810010322" sldId="266"/>
            <ac:spMk id="4" creationId="{AA30CE71-51A6-43F1-B701-2FC523675E3A}"/>
          </ac:spMkLst>
        </pc:spChg>
      </pc:sldChg>
    </pc:docChg>
  </pc:docChgLst>
  <pc:docChgLst>
    <pc:chgData name="Szehon Ho" userId="10037FFE9753F9D9@LIVE.COM" providerId="AD" clId="Web-{4F2B5359-70BA-49F5-B8FF-C926BECCF345}"/>
    <pc:docChg chg="modSld sldOrd">
      <pc:chgData name="Szehon Ho" userId="10037FFE9753F9D9@LIVE.COM" providerId="AD" clId="Web-{4F2B5359-70BA-49F5-B8FF-C926BECCF345}" dt="2018-03-06T23:51:14.251" v="143"/>
      <pc:docMkLst>
        <pc:docMk/>
      </pc:docMkLst>
      <pc:sldChg chg="addSp modSp">
        <pc:chgData name="Szehon Ho" userId="10037FFE9753F9D9@LIVE.COM" providerId="AD" clId="Web-{4F2B5359-70BA-49F5-B8FF-C926BECCF345}" dt="2018-03-06T23:40:26.441" v="123"/>
        <pc:sldMkLst>
          <pc:docMk/>
          <pc:sldMk cId="3923727537" sldId="273"/>
        </pc:sldMkLst>
        <pc:spChg chg="mod">
          <ac:chgData name="Szehon Ho" userId="10037FFE9753F9D9@LIVE.COM" providerId="AD" clId="Web-{4F2B5359-70BA-49F5-B8FF-C926BECCF345}" dt="2018-03-06T23:38:37.252" v="119"/>
          <ac:spMkLst>
            <pc:docMk/>
            <pc:sldMk cId="3923727537" sldId="273"/>
            <ac:spMk id="2" creationId="{8D7F8DB9-A00C-4233-94A1-DD97E54A2B78}"/>
          </ac:spMkLst>
        </pc:spChg>
        <pc:spChg chg="mod">
          <ac:chgData name="Szehon Ho" userId="10037FFE9753F9D9@LIVE.COM" providerId="AD" clId="Web-{4F2B5359-70BA-49F5-B8FF-C926BECCF345}" dt="2018-03-06T23:38:30.502" v="117"/>
          <ac:spMkLst>
            <pc:docMk/>
            <pc:sldMk cId="3923727537" sldId="273"/>
            <ac:spMk id="3" creationId="{FAD08B15-7F7A-4EA4-9E23-70E77F2B9A7F}"/>
          </ac:spMkLst>
        </pc:spChg>
        <pc:picChg chg="add mod">
          <ac:chgData name="Szehon Ho" userId="10037FFE9753F9D9@LIVE.COM" providerId="AD" clId="Web-{4F2B5359-70BA-49F5-B8FF-C926BECCF345}" dt="2018-03-06T23:40:26.441" v="123"/>
          <ac:picMkLst>
            <pc:docMk/>
            <pc:sldMk cId="3923727537" sldId="273"/>
            <ac:picMk id="9" creationId="{A43B3672-8AC6-4C61-9A31-933F97C6A32C}"/>
          </ac:picMkLst>
        </pc:picChg>
      </pc:sldChg>
      <pc:sldChg chg="modSp">
        <pc:chgData name="Szehon Ho" userId="10037FFE9753F9D9@LIVE.COM" providerId="AD" clId="Web-{4F2B5359-70BA-49F5-B8FF-C926BECCF345}" dt="2018-03-06T23:51:14.251" v="142"/>
        <pc:sldMkLst>
          <pc:docMk/>
          <pc:sldMk cId="754702235" sldId="277"/>
        </pc:sldMkLst>
        <pc:spChg chg="mod">
          <ac:chgData name="Szehon Ho" userId="10037FFE9753F9D9@LIVE.COM" providerId="AD" clId="Web-{4F2B5359-70BA-49F5-B8FF-C926BECCF345}" dt="2018-03-06T23:51:14.251" v="142"/>
          <ac:spMkLst>
            <pc:docMk/>
            <pc:sldMk cId="754702235" sldId="277"/>
            <ac:spMk id="5" creationId="{00000000-0000-0000-0000-000000000000}"/>
          </ac:spMkLst>
        </pc:spChg>
      </pc:sldChg>
      <pc:sldChg chg="modSp">
        <pc:chgData name="Szehon Ho" userId="10037FFE9753F9D9@LIVE.COM" providerId="AD" clId="Web-{4F2B5359-70BA-49F5-B8FF-C926BECCF345}" dt="2018-03-06T23:38:25.283" v="116"/>
        <pc:sldMkLst>
          <pc:docMk/>
          <pc:sldMk cId="2133691992" sldId="291"/>
        </pc:sldMkLst>
        <pc:spChg chg="mod">
          <ac:chgData name="Szehon Ho" userId="10037FFE9753F9D9@LIVE.COM" providerId="AD" clId="Web-{4F2B5359-70BA-49F5-B8FF-C926BECCF345}" dt="2018-03-06T23:38:23.674" v="115"/>
          <ac:spMkLst>
            <pc:docMk/>
            <pc:sldMk cId="2133691992" sldId="291"/>
            <ac:spMk id="7" creationId="{26CE2A26-ACA8-44CB-809B-87D8F6BF84BB}"/>
          </ac:spMkLst>
        </pc:spChg>
        <pc:picChg chg="mod">
          <ac:chgData name="Szehon Ho" userId="10037FFE9753F9D9@LIVE.COM" providerId="AD" clId="Web-{4F2B5359-70BA-49F5-B8FF-C926BECCF345}" dt="2018-03-06T23:38:25.283" v="116"/>
          <ac:picMkLst>
            <pc:docMk/>
            <pc:sldMk cId="2133691992" sldId="291"/>
            <ac:picMk id="4" creationId="{72A5C585-0046-443D-B4B3-46821E5EFE18}"/>
          </ac:picMkLst>
        </pc:picChg>
      </pc:sldChg>
      <pc:sldChg chg="ord">
        <pc:chgData name="Szehon Ho" userId="10037FFE9753F9D9@LIVE.COM" providerId="AD" clId="Web-{4F2B5359-70BA-49F5-B8FF-C926BECCF345}" dt="2018-03-06T23:35:08.502" v="0"/>
        <pc:sldMkLst>
          <pc:docMk/>
          <pc:sldMk cId="274397504" sldId="327"/>
        </pc:sldMkLst>
      </pc:sldChg>
    </pc:docChg>
  </pc:docChgLst>
  <pc:docChgLst>
    <pc:chgData name="Szehon Ho" userId="10037FFE9753F9D9@LIVE.COM" providerId="AD" clId="Web-{A1F7FC23-3312-4678-898B-C610BCE2647A}"/>
    <pc:docChg chg="modSld">
      <pc:chgData name="Szehon Ho" userId="10037FFE9753F9D9@LIVE.COM" providerId="AD" clId="Web-{A1F7FC23-3312-4678-898B-C610BCE2647A}" dt="2018-03-08T06:57:31.458" v="41"/>
      <pc:docMkLst>
        <pc:docMk/>
      </pc:docMkLst>
      <pc:sldChg chg="modSp">
        <pc:chgData name="Szehon Ho" userId="10037FFE9753F9D9@LIVE.COM" providerId="AD" clId="Web-{A1F7FC23-3312-4678-898B-C610BCE2647A}" dt="2018-03-08T06:57:11.113" v="34"/>
        <pc:sldMkLst>
          <pc:docMk/>
          <pc:sldMk cId="2810010322" sldId="266"/>
        </pc:sldMkLst>
        <pc:spChg chg="mod">
          <ac:chgData name="Szehon Ho" userId="10037FFE9753F9D9@LIVE.COM" providerId="AD" clId="Web-{A1F7FC23-3312-4678-898B-C610BCE2647A}" dt="2018-03-08T06:57:11.113" v="34"/>
          <ac:spMkLst>
            <pc:docMk/>
            <pc:sldMk cId="2810010322" sldId="266"/>
            <ac:spMk id="2" creationId="{8D7F8DB9-A00C-4233-94A1-DD97E54A2B78}"/>
          </ac:spMkLst>
        </pc:spChg>
      </pc:sldChg>
      <pc:sldChg chg="delSp modSp">
        <pc:chgData name="Szehon Ho" userId="10037FFE9753F9D9@LIVE.COM" providerId="AD" clId="Web-{A1F7FC23-3312-4678-898B-C610BCE2647A}" dt="2018-03-08T06:57:30.536" v="39"/>
        <pc:sldMkLst>
          <pc:docMk/>
          <pc:sldMk cId="3923727537" sldId="273"/>
        </pc:sldMkLst>
        <pc:spChg chg="mod">
          <ac:chgData name="Szehon Ho" userId="10037FFE9753F9D9@LIVE.COM" providerId="AD" clId="Web-{A1F7FC23-3312-4678-898B-C610BCE2647A}" dt="2018-03-08T06:57:30.536" v="39"/>
          <ac:spMkLst>
            <pc:docMk/>
            <pc:sldMk cId="3923727537" sldId="273"/>
            <ac:spMk id="2" creationId="{8D7F8DB9-A00C-4233-94A1-DD97E54A2B78}"/>
          </ac:spMkLst>
        </pc:spChg>
        <pc:picChg chg="del">
          <ac:chgData name="Szehon Ho" userId="10037FFE9753F9D9@LIVE.COM" providerId="AD" clId="Web-{A1F7FC23-3312-4678-898B-C610BCE2647A}" dt="2018-03-08T06:57:30.332" v="38"/>
          <ac:picMkLst>
            <pc:docMk/>
            <pc:sldMk cId="3923727537" sldId="273"/>
            <ac:picMk id="9" creationId="{A43B3672-8AC6-4C61-9A31-933F97C6A32C}"/>
          </ac:picMkLst>
        </pc:picChg>
      </pc:sldChg>
      <pc:sldChg chg="modSp">
        <pc:chgData name="Szehon Ho" userId="10037FFE9753F9D9@LIVE.COM" providerId="AD" clId="Web-{A1F7FC23-3312-4678-898B-C610BCE2647A}" dt="2018-03-08T06:56:52.018" v="2"/>
        <pc:sldMkLst>
          <pc:docMk/>
          <pc:sldMk cId="3157351054" sldId="302"/>
        </pc:sldMkLst>
        <pc:spChg chg="mod">
          <ac:chgData name="Szehon Ho" userId="10037FFE9753F9D9@LIVE.COM" providerId="AD" clId="Web-{A1F7FC23-3312-4678-898B-C610BCE2647A}" dt="2018-03-08T06:56:52.018" v="2"/>
          <ac:spMkLst>
            <pc:docMk/>
            <pc:sldMk cId="3157351054" sldId="302"/>
            <ac:spMk id="2" creationId="{8D7F8DB9-A00C-4233-94A1-DD97E54A2B78}"/>
          </ac:spMkLst>
        </pc:spChg>
      </pc:sldChg>
    </pc:docChg>
  </pc:docChgLst>
  <pc:docChgLst>
    <pc:chgData name="Szehon Ho" userId="10037FFE9753F9D9@LIVE.COM" providerId="AD" clId="Web-{11BCA886-86A0-4689-AF01-F16ED596F735}"/>
    <pc:docChg chg="modSld">
      <pc:chgData name="Szehon Ho" userId="10037FFE9753F9D9@LIVE.COM" providerId="AD" clId="Web-{11BCA886-86A0-4689-AF01-F16ED596F735}" dt="2018-03-03T02:14:32.554" v="277"/>
      <pc:docMkLst>
        <pc:docMk/>
      </pc:docMkLst>
      <pc:sldChg chg="modSp">
        <pc:chgData name="Szehon Ho" userId="10037FFE9753F9D9@LIVE.COM" providerId="AD" clId="Web-{11BCA886-86A0-4689-AF01-F16ED596F735}" dt="2018-03-03T01:35:18.109" v="17"/>
        <pc:sldMkLst>
          <pc:docMk/>
          <pc:sldMk cId="1445568751" sldId="263"/>
        </pc:sldMkLst>
        <pc:spChg chg="mod">
          <ac:chgData name="Szehon Ho" userId="10037FFE9753F9D9@LIVE.COM" providerId="AD" clId="Web-{11BCA886-86A0-4689-AF01-F16ED596F735}" dt="2018-03-03T01:35:18.109" v="17"/>
          <ac:spMkLst>
            <pc:docMk/>
            <pc:sldMk cId="1445568751" sldId="263"/>
            <ac:spMk id="4" creationId="{3D860B17-081B-4E4E-BB95-73EA5723309B}"/>
          </ac:spMkLst>
        </pc:spChg>
      </pc:sldChg>
      <pc:sldChg chg="modSp">
        <pc:chgData name="Szehon Ho" userId="10037FFE9753F9D9@LIVE.COM" providerId="AD" clId="Web-{11BCA886-86A0-4689-AF01-F16ED596F735}" dt="2018-03-03T01:57:47.439" v="216"/>
        <pc:sldMkLst>
          <pc:docMk/>
          <pc:sldMk cId="2810010322" sldId="266"/>
        </pc:sldMkLst>
        <pc:spChg chg="mod">
          <ac:chgData name="Szehon Ho" userId="10037FFE9753F9D9@LIVE.COM" providerId="AD" clId="Web-{11BCA886-86A0-4689-AF01-F16ED596F735}" dt="2018-03-03T01:55:57.144" v="205"/>
          <ac:spMkLst>
            <pc:docMk/>
            <pc:sldMk cId="2810010322" sldId="266"/>
            <ac:spMk id="2" creationId="{8D7F8DB9-A00C-4233-94A1-DD97E54A2B78}"/>
          </ac:spMkLst>
        </pc:spChg>
        <pc:spChg chg="mod">
          <ac:chgData name="Szehon Ho" userId="10037FFE9753F9D9@LIVE.COM" providerId="AD" clId="Web-{11BCA886-86A0-4689-AF01-F16ED596F735}" dt="2018-03-03T01:57:47.439" v="216"/>
          <ac:spMkLst>
            <pc:docMk/>
            <pc:sldMk cId="2810010322" sldId="266"/>
            <ac:spMk id="5" creationId="{952D5388-6741-4C19-8CAA-64F551A5C510}"/>
          </ac:spMkLst>
        </pc:spChg>
      </pc:sldChg>
      <pc:sldChg chg="delSp modSp">
        <pc:chgData name="Szehon Ho" userId="10037FFE9753F9D9@LIVE.COM" providerId="AD" clId="Web-{11BCA886-86A0-4689-AF01-F16ED596F735}" dt="2018-03-03T02:11:37.837" v="265"/>
        <pc:sldMkLst>
          <pc:docMk/>
          <pc:sldMk cId="754702235" sldId="277"/>
        </pc:sldMkLst>
        <pc:spChg chg="mod">
          <ac:chgData name="Szehon Ho" userId="10037FFE9753F9D9@LIVE.COM" providerId="AD" clId="Web-{11BCA886-86A0-4689-AF01-F16ED596F735}" dt="2018-03-03T02:11:37.837" v="265"/>
          <ac:spMkLst>
            <pc:docMk/>
            <pc:sldMk cId="754702235" sldId="277"/>
            <ac:spMk id="5" creationId="{00000000-0000-0000-0000-000000000000}"/>
          </ac:spMkLst>
        </pc:spChg>
        <pc:grpChg chg="del">
          <ac:chgData name="Szehon Ho" userId="10037FFE9753F9D9@LIVE.COM" providerId="AD" clId="Web-{11BCA886-86A0-4689-AF01-F16ED596F735}" dt="2018-03-03T02:11:19.713" v="226"/>
          <ac:grpSpMkLst>
            <pc:docMk/>
            <pc:sldMk cId="754702235" sldId="277"/>
            <ac:grpSpMk id="10" creationId="{00000000-0000-0000-0000-000000000000}"/>
          </ac:grpSpMkLst>
        </pc:grpChg>
      </pc:sldChg>
      <pc:sldChg chg="modSp">
        <pc:chgData name="Szehon Ho" userId="10037FFE9753F9D9@LIVE.COM" providerId="AD" clId="Web-{11BCA886-86A0-4689-AF01-F16ED596F735}" dt="2018-03-03T02:04:28.781" v="224"/>
        <pc:sldMkLst>
          <pc:docMk/>
          <pc:sldMk cId="2133691992" sldId="291"/>
        </pc:sldMkLst>
        <pc:spChg chg="mod">
          <ac:chgData name="Szehon Ho" userId="10037FFE9753F9D9@LIVE.COM" providerId="AD" clId="Web-{11BCA886-86A0-4689-AF01-F16ED596F735}" dt="2018-03-03T02:04:28.781" v="224"/>
          <ac:spMkLst>
            <pc:docMk/>
            <pc:sldMk cId="2133691992" sldId="291"/>
            <ac:spMk id="7" creationId="{26CE2A26-ACA8-44CB-809B-87D8F6BF84BB}"/>
          </ac:spMkLst>
        </pc:spChg>
      </pc:sldChg>
      <pc:sldChg chg="modSp">
        <pc:chgData name="Szehon Ho" userId="10037FFE9753F9D9@LIVE.COM" providerId="AD" clId="Web-{11BCA886-86A0-4689-AF01-F16ED596F735}" dt="2018-03-03T02:14:32.554" v="276"/>
        <pc:sldMkLst>
          <pc:docMk/>
          <pc:sldMk cId="3196319116" sldId="308"/>
        </pc:sldMkLst>
        <pc:spChg chg="mod">
          <ac:chgData name="Szehon Ho" userId="10037FFE9753F9D9@LIVE.COM" providerId="AD" clId="Web-{11BCA886-86A0-4689-AF01-F16ED596F735}" dt="2018-03-03T02:14:32.554" v="276"/>
          <ac:spMkLst>
            <pc:docMk/>
            <pc:sldMk cId="3196319116" sldId="308"/>
            <ac:spMk id="2" creationId="{E768AC2B-1D14-4E9A-B305-1D6C13E918DF}"/>
          </ac:spMkLst>
        </pc:spChg>
      </pc:sldChg>
      <pc:sldChg chg="modSp">
        <pc:chgData name="Szehon Ho" userId="10037FFE9753F9D9@LIVE.COM" providerId="AD" clId="Web-{11BCA886-86A0-4689-AF01-F16ED596F735}" dt="2018-03-03T01:51:23.528" v="203"/>
        <pc:sldMkLst>
          <pc:docMk/>
          <pc:sldMk cId="1352435263" sldId="313"/>
        </pc:sldMkLst>
        <pc:spChg chg="mod">
          <ac:chgData name="Szehon Ho" userId="10037FFE9753F9D9@LIVE.COM" providerId="AD" clId="Web-{11BCA886-86A0-4689-AF01-F16ED596F735}" dt="2018-03-03T01:35:48.259" v="29"/>
          <ac:spMkLst>
            <pc:docMk/>
            <pc:sldMk cId="1352435263" sldId="313"/>
            <ac:spMk id="2" creationId="{8D7F8DB9-A00C-4233-94A1-DD97E54A2B78}"/>
          </ac:spMkLst>
        </pc:spChg>
        <pc:spChg chg="mod">
          <ac:chgData name="Szehon Ho" userId="10037FFE9753F9D9@LIVE.COM" providerId="AD" clId="Web-{11BCA886-86A0-4689-AF01-F16ED596F735}" dt="2018-03-03T01:51:23.528" v="203"/>
          <ac:spMkLst>
            <pc:docMk/>
            <pc:sldMk cId="1352435263" sldId="313"/>
            <ac:spMk id="6" creationId="{7CF4CA3A-1B1E-4A0B-812A-69F9CB2B33E2}"/>
          </ac:spMkLst>
        </pc:spChg>
      </pc:sldChg>
    </pc:docChg>
  </pc:docChgLst>
  <pc:docChgLst>
    <pc:chgData name="Pawel Szostek" userId="1003BFFD9BF2FDA9@LIVE.COM" providerId="AD" clId="Web-{4FA53E36-FD4F-40C4-9ECE-F060C82F476C}"/>
    <pc:docChg chg="delSld modSld">
      <pc:chgData name="Pawel Szostek" userId="1003BFFD9BF2FDA9@LIVE.COM" providerId="AD" clId="Web-{4FA53E36-FD4F-40C4-9ECE-F060C82F476C}" dt="2018-03-08T05:59:40.608" v="425"/>
      <pc:docMkLst>
        <pc:docMk/>
      </pc:docMkLst>
      <pc:sldChg chg="delSp modSp del">
        <pc:chgData name="Pawel Szostek" userId="1003BFFD9BF2FDA9@LIVE.COM" providerId="AD" clId="Web-{4FA53E36-FD4F-40C4-9ECE-F060C82F476C}" dt="2018-03-08T05:59:24.311" v="422"/>
        <pc:sldMkLst>
          <pc:docMk/>
          <pc:sldMk cId="681236077" sldId="319"/>
        </pc:sldMkLst>
        <pc:spChg chg="mod">
          <ac:chgData name="Pawel Szostek" userId="1003BFFD9BF2FDA9@LIVE.COM" providerId="AD" clId="Web-{4FA53E36-FD4F-40C4-9ECE-F060C82F476C}" dt="2018-03-08T05:02:20.747" v="1"/>
          <ac:spMkLst>
            <pc:docMk/>
            <pc:sldMk cId="681236077" sldId="319"/>
            <ac:spMk id="2" creationId="{8D7F8DB9-A00C-4233-94A1-DD97E54A2B78}"/>
          </ac:spMkLst>
        </pc:spChg>
        <pc:spChg chg="mod">
          <ac:chgData name="Pawel Szostek" userId="1003BFFD9BF2FDA9@LIVE.COM" providerId="AD" clId="Web-{4FA53E36-FD4F-40C4-9ECE-F060C82F476C}" dt="2018-03-08T05:48:59.103" v="286"/>
          <ac:spMkLst>
            <pc:docMk/>
            <pc:sldMk cId="681236077" sldId="319"/>
            <ac:spMk id="4" creationId="{FBBC4BB8-0FD6-4A5B-B3C6-5C53777F8A3C}"/>
          </ac:spMkLst>
        </pc:spChg>
        <pc:spChg chg="del">
          <ac:chgData name="Pawel Szostek" userId="1003BFFD9BF2FDA9@LIVE.COM" providerId="AD" clId="Web-{4FA53E36-FD4F-40C4-9ECE-F060C82F476C}" dt="2018-03-08T05:02:29.918" v="7"/>
          <ac:spMkLst>
            <pc:docMk/>
            <pc:sldMk cId="681236077" sldId="319"/>
            <ac:spMk id="13" creationId="{DCACB799-41DF-4F74-8087-0F6CBAF0ECFF}"/>
          </ac:spMkLst>
        </pc:spChg>
        <pc:spChg chg="del">
          <ac:chgData name="Pawel Szostek" userId="1003BFFD9BF2FDA9@LIVE.COM" providerId="AD" clId="Web-{4FA53E36-FD4F-40C4-9ECE-F060C82F476C}" dt="2018-03-08T05:02:31.028" v="8"/>
          <ac:spMkLst>
            <pc:docMk/>
            <pc:sldMk cId="681236077" sldId="319"/>
            <ac:spMk id="14" creationId="{C1B38081-F29E-45FE-BA67-DAF0C2F42C48}"/>
          </ac:spMkLst>
        </pc:spChg>
        <pc:spChg chg="del">
          <ac:chgData name="Pawel Szostek" userId="1003BFFD9BF2FDA9@LIVE.COM" providerId="AD" clId="Web-{4FA53E36-FD4F-40C4-9ECE-F060C82F476C}" dt="2018-03-08T05:02:28.309" v="2"/>
          <ac:spMkLst>
            <pc:docMk/>
            <pc:sldMk cId="681236077" sldId="319"/>
            <ac:spMk id="15" creationId="{E11AD8B7-EAF1-450D-ACCC-C3618C7895A9}"/>
          </ac:spMkLst>
        </pc:spChg>
        <pc:spChg chg="del">
          <ac:chgData name="Pawel Szostek" userId="1003BFFD9BF2FDA9@LIVE.COM" providerId="AD" clId="Web-{4FA53E36-FD4F-40C4-9ECE-F060C82F476C}" dt="2018-03-08T05:02:33.278" v="9"/>
          <ac:spMkLst>
            <pc:docMk/>
            <pc:sldMk cId="681236077" sldId="319"/>
            <ac:spMk id="16" creationId="{24FEBEBE-9DCA-4340-9C70-4440721EEF7A}"/>
          </ac:spMkLst>
        </pc:spChg>
        <pc:picChg chg="del">
          <ac:chgData name="Pawel Szostek" userId="1003BFFD9BF2FDA9@LIVE.COM" providerId="AD" clId="Web-{4FA53E36-FD4F-40C4-9ECE-F060C82F476C}" dt="2018-03-08T05:02:28.309" v="6"/>
          <ac:picMkLst>
            <pc:docMk/>
            <pc:sldMk cId="681236077" sldId="319"/>
            <ac:picMk id="5" creationId="{06E1546D-A709-4880-A819-2884E69CE8E7}"/>
          </ac:picMkLst>
        </pc:picChg>
        <pc:picChg chg="del">
          <ac:chgData name="Pawel Szostek" userId="1003BFFD9BF2FDA9@LIVE.COM" providerId="AD" clId="Web-{4FA53E36-FD4F-40C4-9ECE-F060C82F476C}" dt="2018-03-08T05:02:28.309" v="5"/>
          <ac:picMkLst>
            <pc:docMk/>
            <pc:sldMk cId="681236077" sldId="319"/>
            <ac:picMk id="7" creationId="{D8877EE5-9523-413E-8C6F-A65D027E56D2}"/>
          </ac:picMkLst>
        </pc:picChg>
        <pc:picChg chg="del">
          <ac:chgData name="Pawel Szostek" userId="1003BFFD9BF2FDA9@LIVE.COM" providerId="AD" clId="Web-{4FA53E36-FD4F-40C4-9ECE-F060C82F476C}" dt="2018-03-08T05:02:28.309" v="4"/>
          <ac:picMkLst>
            <pc:docMk/>
            <pc:sldMk cId="681236077" sldId="319"/>
            <ac:picMk id="9" creationId="{AFF9708E-099B-4246-BAF9-D5344174F184}"/>
          </ac:picMkLst>
        </pc:picChg>
        <pc:picChg chg="del">
          <ac:chgData name="Pawel Szostek" userId="1003BFFD9BF2FDA9@LIVE.COM" providerId="AD" clId="Web-{4FA53E36-FD4F-40C4-9ECE-F060C82F476C}" dt="2018-03-08T05:02:28.309" v="3"/>
          <ac:picMkLst>
            <pc:docMk/>
            <pc:sldMk cId="681236077" sldId="319"/>
            <ac:picMk id="11" creationId="{C996F18C-E238-4586-B554-F01847CCD2F6}"/>
          </ac:picMkLst>
        </pc:picChg>
      </pc:sldChg>
      <pc:sldChg chg="addSp delSp modSp">
        <pc:chgData name="Pawel Szostek" userId="1003BFFD9BF2FDA9@LIVE.COM" providerId="AD" clId="Web-{4FA53E36-FD4F-40C4-9ECE-F060C82F476C}" dt="2018-03-08T05:59:40.608" v="425"/>
        <pc:sldMkLst>
          <pc:docMk/>
          <pc:sldMk cId="1299423982" sldId="320"/>
        </pc:sldMkLst>
        <pc:spChg chg="mod">
          <ac:chgData name="Pawel Szostek" userId="1003BFFD9BF2FDA9@LIVE.COM" providerId="AD" clId="Web-{4FA53E36-FD4F-40C4-9ECE-F060C82F476C}" dt="2018-03-08T05:21:49.604" v="168"/>
          <ac:spMkLst>
            <pc:docMk/>
            <pc:sldMk cId="1299423982" sldId="320"/>
            <ac:spMk id="2" creationId="{8D7F8DB9-A00C-4233-94A1-DD97E54A2B78}"/>
          </ac:spMkLst>
        </pc:spChg>
        <pc:spChg chg="mod">
          <ac:chgData name="Pawel Szostek" userId="1003BFFD9BF2FDA9@LIVE.COM" providerId="AD" clId="Web-{4FA53E36-FD4F-40C4-9ECE-F060C82F476C}" dt="2018-03-08T05:44:27.279" v="232"/>
          <ac:spMkLst>
            <pc:docMk/>
            <pc:sldMk cId="1299423982" sldId="320"/>
            <ac:spMk id="7" creationId="{8E38E245-1ECF-4F2A-BEA1-401BFD401189}"/>
          </ac:spMkLst>
        </pc:spChg>
        <pc:spChg chg="mod">
          <ac:chgData name="Pawel Szostek" userId="1003BFFD9BF2FDA9@LIVE.COM" providerId="AD" clId="Web-{4FA53E36-FD4F-40C4-9ECE-F060C82F476C}" dt="2018-03-08T05:59:40.608" v="425"/>
          <ac:spMkLst>
            <pc:docMk/>
            <pc:sldMk cId="1299423982" sldId="320"/>
            <ac:spMk id="9" creationId="{E3B9109A-7354-4A44-BA30-B6DF29A8296A}"/>
          </ac:spMkLst>
        </pc:spChg>
        <pc:spChg chg="del">
          <ac:chgData name="Pawel Szostek" userId="1003BFFD9BF2FDA9@LIVE.COM" providerId="AD" clId="Web-{4FA53E36-FD4F-40C4-9ECE-F060C82F476C}" dt="2018-03-08T05:09:19.437" v="36"/>
          <ac:spMkLst>
            <pc:docMk/>
            <pc:sldMk cId="1299423982" sldId="320"/>
            <ac:spMk id="11" creationId="{8B276B8C-9799-41E0-A55A-ADC5B83AA9FE}"/>
          </ac:spMkLst>
        </pc:spChg>
        <pc:spChg chg="add del mod">
          <ac:chgData name="Pawel Szostek" userId="1003BFFD9BF2FDA9@LIVE.COM" providerId="AD" clId="Web-{4FA53E36-FD4F-40C4-9ECE-F060C82F476C}" dt="2018-03-08T05:58:25.405" v="411"/>
          <ac:spMkLst>
            <pc:docMk/>
            <pc:sldMk cId="1299423982" sldId="320"/>
            <ac:spMk id="12" creationId="{B1ADC74F-45EB-489D-B393-02134EE374FF}"/>
          </ac:spMkLst>
        </pc:spChg>
        <pc:spChg chg="add mod">
          <ac:chgData name="Pawel Szostek" userId="1003BFFD9BF2FDA9@LIVE.COM" providerId="AD" clId="Web-{4FA53E36-FD4F-40C4-9ECE-F060C82F476C}" dt="2018-03-08T05:58:30.811" v="412"/>
          <ac:spMkLst>
            <pc:docMk/>
            <pc:sldMk cId="1299423982" sldId="320"/>
            <ac:spMk id="15" creationId="{782B1503-7069-4FD8-BEB7-5639745B10DA}"/>
          </ac:spMkLst>
        </pc:spChg>
        <pc:spChg chg="del">
          <ac:chgData name="Pawel Szostek" userId="1003BFFD9BF2FDA9@LIVE.COM" providerId="AD" clId="Web-{4FA53E36-FD4F-40C4-9ECE-F060C82F476C}" dt="2018-03-08T05:06:05.392" v="35"/>
          <ac:spMkLst>
            <pc:docMk/>
            <pc:sldMk cId="1299423982" sldId="320"/>
            <ac:spMk id="17" creationId="{FDE004FF-816D-454C-8819-21F81D628A49}"/>
          </ac:spMkLst>
        </pc:spChg>
        <pc:spChg chg="add mod">
          <ac:chgData name="Pawel Szostek" userId="1003BFFD9BF2FDA9@LIVE.COM" providerId="AD" clId="Web-{4FA53E36-FD4F-40C4-9ECE-F060C82F476C}" dt="2018-03-08T05:58:57.843" v="418"/>
          <ac:spMkLst>
            <pc:docMk/>
            <pc:sldMk cId="1299423982" sldId="320"/>
            <ac:spMk id="18" creationId="{1BCD700D-3C4A-41D2-9C7B-98AED1826312}"/>
          </ac:spMkLst>
        </pc:spChg>
        <pc:spChg chg="add mod">
          <ac:chgData name="Pawel Szostek" userId="1003BFFD9BF2FDA9@LIVE.COM" providerId="AD" clId="Web-{4FA53E36-FD4F-40C4-9ECE-F060C82F476C}" dt="2018-03-08T05:58:52.155" v="417"/>
          <ac:spMkLst>
            <pc:docMk/>
            <pc:sldMk cId="1299423982" sldId="320"/>
            <ac:spMk id="20" creationId="{BF67A8A3-2678-434F-91C2-DC2449A08E49}"/>
          </ac:spMkLst>
        </pc:spChg>
        <pc:spChg chg="add mod">
          <ac:chgData name="Pawel Szostek" userId="1003BFFD9BF2FDA9@LIVE.COM" providerId="AD" clId="Web-{4FA53E36-FD4F-40C4-9ECE-F060C82F476C}" dt="2018-03-08T05:50:01.496" v="292"/>
          <ac:spMkLst>
            <pc:docMk/>
            <pc:sldMk cId="1299423982" sldId="320"/>
            <ac:spMk id="23" creationId="{FF78F3FA-EFC6-4631-B471-7B0A443B062A}"/>
          </ac:spMkLst>
        </pc:spChg>
        <pc:graphicFrameChg chg="add del">
          <ac:chgData name="Pawel Szostek" userId="1003BFFD9BF2FDA9@LIVE.COM" providerId="AD" clId="Web-{4FA53E36-FD4F-40C4-9ECE-F060C82F476C}" dt="2018-03-08T05:04:04.517" v="11"/>
          <ac:graphicFrameMkLst>
            <pc:docMk/>
            <pc:sldMk cId="1299423982" sldId="320"/>
            <ac:graphicFrameMk id="3" creationId="{B7FEA5F2-C965-4856-87FB-AF5B04012EBC}"/>
          </ac:graphicFrameMkLst>
        </pc:graphicFrameChg>
        <pc:picChg chg="add mod">
          <ac:chgData name="Pawel Szostek" userId="1003BFFD9BF2FDA9@LIVE.COM" providerId="AD" clId="Web-{4FA53E36-FD4F-40C4-9ECE-F060C82F476C}" dt="2018-03-08T05:58:34.311" v="413"/>
          <ac:picMkLst>
            <pc:docMk/>
            <pc:sldMk cId="1299423982" sldId="320"/>
            <ac:picMk id="3" creationId="{C8121E09-A024-424B-8A5D-AFF2A9457C68}"/>
          </ac:picMkLst>
        </pc:picChg>
        <pc:picChg chg="mod">
          <ac:chgData name="Pawel Szostek" userId="1003BFFD9BF2FDA9@LIVE.COM" providerId="AD" clId="Web-{4FA53E36-FD4F-40C4-9ECE-F060C82F476C}" dt="2018-03-08T05:58:06.804" v="408"/>
          <ac:picMkLst>
            <pc:docMk/>
            <pc:sldMk cId="1299423982" sldId="320"/>
            <ac:picMk id="4" creationId="{C67487FB-4474-465F-8D31-C6D241A09234}"/>
          </ac:picMkLst>
        </pc:picChg>
        <pc:picChg chg="del mod">
          <ac:chgData name="Pawel Szostek" userId="1003BFFD9BF2FDA9@LIVE.COM" providerId="AD" clId="Web-{4FA53E36-FD4F-40C4-9ECE-F060C82F476C}" dt="2018-03-08T05:24:48.303" v="216"/>
          <ac:picMkLst>
            <pc:docMk/>
            <pc:sldMk cId="1299423982" sldId="320"/>
            <ac:picMk id="5" creationId="{00000000-0000-0000-0000-000000000000}"/>
          </ac:picMkLst>
        </pc:picChg>
        <pc:picChg chg="mod">
          <ac:chgData name="Pawel Szostek" userId="1003BFFD9BF2FDA9@LIVE.COM" providerId="AD" clId="Web-{4FA53E36-FD4F-40C4-9ECE-F060C82F476C}" dt="2018-03-08T05:59:33.467" v="423"/>
          <ac:picMkLst>
            <pc:docMk/>
            <pc:sldMk cId="1299423982" sldId="320"/>
            <ac:picMk id="6" creationId="{0CAF4130-9DEB-4697-8769-9931924063CB}"/>
          </ac:picMkLst>
        </pc:picChg>
        <pc:picChg chg="del mod">
          <ac:chgData name="Pawel Szostek" userId="1003BFFD9BF2FDA9@LIVE.COM" providerId="AD" clId="Web-{4FA53E36-FD4F-40C4-9ECE-F060C82F476C}" dt="2018-03-08T05:45:56.059" v="264"/>
          <ac:picMkLst>
            <pc:docMk/>
            <pc:sldMk cId="1299423982" sldId="320"/>
            <ac:picMk id="8" creationId="{FA2D1198-413F-4C91-840F-16F8A3E3F10A}"/>
          </ac:picMkLst>
        </pc:picChg>
        <pc:picChg chg="add mod">
          <ac:chgData name="Pawel Szostek" userId="1003BFFD9BF2FDA9@LIVE.COM" providerId="AD" clId="Web-{4FA53E36-FD4F-40C4-9ECE-F060C82F476C}" dt="2018-03-08T05:59:02.733" v="419"/>
          <ac:picMkLst>
            <pc:docMk/>
            <pc:sldMk cId="1299423982" sldId="320"/>
            <ac:picMk id="10" creationId="{8772367B-F3F7-450D-810B-3B2B46BF0B08}"/>
          </ac:picMkLst>
        </pc:picChg>
        <pc:picChg chg="add mod">
          <ac:chgData name="Pawel Szostek" userId="1003BFFD9BF2FDA9@LIVE.COM" providerId="AD" clId="Web-{4FA53E36-FD4F-40C4-9ECE-F060C82F476C}" dt="2018-03-08T05:58:40.233" v="414"/>
          <ac:picMkLst>
            <pc:docMk/>
            <pc:sldMk cId="1299423982" sldId="320"/>
            <ac:picMk id="11" creationId="{C19D1418-EE3E-4F0D-832C-AA824A36D17B}"/>
          </ac:picMkLst>
        </pc:picChg>
        <pc:picChg chg="mod">
          <ac:chgData name="Pawel Szostek" userId="1003BFFD9BF2FDA9@LIVE.COM" providerId="AD" clId="Web-{4FA53E36-FD4F-40C4-9ECE-F060C82F476C}" dt="2018-03-08T05:59:36.858" v="424"/>
          <ac:picMkLst>
            <pc:docMk/>
            <pc:sldMk cId="1299423982" sldId="320"/>
            <ac:picMk id="14" creationId="{00000000-0000-0000-0000-000000000000}"/>
          </ac:picMkLst>
        </pc:picChg>
        <pc:picChg chg="del">
          <ac:chgData name="Pawel Szostek" userId="1003BFFD9BF2FDA9@LIVE.COM" providerId="AD" clId="Web-{4FA53E36-FD4F-40C4-9ECE-F060C82F476C}" dt="2018-03-08T05:05:57.189" v="30"/>
          <ac:picMkLst>
            <pc:docMk/>
            <pc:sldMk cId="1299423982" sldId="320"/>
            <ac:picMk id="15" creationId="{61B6946C-A0C0-48FD-86A0-9F2B3EFE41A8}"/>
          </ac:picMkLst>
        </pc:picChg>
        <pc:picChg chg="add mod">
          <ac:chgData name="Pawel Szostek" userId="1003BFFD9BF2FDA9@LIVE.COM" providerId="AD" clId="Web-{4FA53E36-FD4F-40C4-9ECE-F060C82F476C}" dt="2018-03-08T05:59:07.311" v="420"/>
          <ac:picMkLst>
            <pc:docMk/>
            <pc:sldMk cId="1299423982" sldId="320"/>
            <ac:picMk id="16" creationId="{537FC82D-A5C4-4D01-9D26-7185E20510BD}"/>
          </ac:picMkLst>
        </pc:picChg>
        <pc:picChg chg="add mod">
          <ac:chgData name="Pawel Szostek" userId="1003BFFD9BF2FDA9@LIVE.COM" providerId="AD" clId="Web-{4FA53E36-FD4F-40C4-9ECE-F060C82F476C}" dt="2018-03-08T05:59:16.811" v="421"/>
          <ac:picMkLst>
            <pc:docMk/>
            <pc:sldMk cId="1299423982" sldId="320"/>
            <ac:picMk id="21" creationId="{21AD5003-99BC-4A58-A7D2-13FB0D64A731}"/>
          </ac:picMkLst>
        </pc:picChg>
      </pc:sldChg>
    </pc:docChg>
  </pc:docChgLst>
  <pc:docChgLst>
    <pc:chgData name="Szehon Ho" userId="10037FFE9753F9D9@LIVE.COM" providerId="AD" clId="Web-{E2C9CF29-21E6-4A29-B4F1-62BE49F7A161}"/>
    <pc:docChg chg="addSld modSld sldOrd modSection">
      <pc:chgData name="Szehon Ho" userId="10037FFE9753F9D9@LIVE.COM" providerId="AD" clId="Web-{E2C9CF29-21E6-4A29-B4F1-62BE49F7A161}" dt="2018-02-06T14:41:49.811" v="167"/>
      <pc:docMkLst>
        <pc:docMk/>
      </pc:docMkLst>
      <pc:sldChg chg="addSp delSp modSp">
        <pc:chgData name="Szehon Ho" userId="10037FFE9753F9D9@LIVE.COM" providerId="AD" clId="Web-{E2C9CF29-21E6-4A29-B4F1-62BE49F7A161}" dt="2018-02-06T14:41:00.997" v="143"/>
        <pc:sldMkLst>
          <pc:docMk/>
          <pc:sldMk cId="754702235" sldId="277"/>
        </pc:sldMkLst>
        <pc:spChg chg="mod">
          <ac:chgData name="Szehon Ho" userId="10037FFE9753F9D9@LIVE.COM" providerId="AD" clId="Web-{E2C9CF29-21E6-4A29-B4F1-62BE49F7A161}" dt="2018-02-06T14:39:29.035" v="117"/>
          <ac:spMkLst>
            <pc:docMk/>
            <pc:sldMk cId="754702235" sldId="277"/>
            <ac:spMk id="3" creationId="{00000000-0000-0000-0000-000000000000}"/>
          </ac:spMkLst>
        </pc:spChg>
        <pc:spChg chg="mod">
          <ac:chgData name="Szehon Ho" userId="10037FFE9753F9D9@LIVE.COM" providerId="AD" clId="Web-{E2C9CF29-21E6-4A29-B4F1-62BE49F7A161}" dt="2018-02-06T14:41:00.997" v="143"/>
          <ac:spMkLst>
            <pc:docMk/>
            <pc:sldMk cId="754702235" sldId="277"/>
            <ac:spMk id="5" creationId="{00000000-0000-0000-0000-000000000000}"/>
          </ac:spMkLst>
        </pc:spChg>
        <pc:spChg chg="mod">
          <ac:chgData name="Szehon Ho" userId="10037FFE9753F9D9@LIVE.COM" providerId="AD" clId="Web-{E2C9CF29-21E6-4A29-B4F1-62BE49F7A161}" dt="2018-02-06T14:39:41.004" v="129"/>
          <ac:spMkLst>
            <pc:docMk/>
            <pc:sldMk cId="754702235" sldId="277"/>
            <ac:spMk id="15" creationId="{00000000-0000-0000-0000-000000000000}"/>
          </ac:spMkLst>
        </pc:spChg>
        <pc:spChg chg="add mod">
          <ac:chgData name="Szehon Ho" userId="10037FFE9753F9D9@LIVE.COM" providerId="AD" clId="Web-{E2C9CF29-21E6-4A29-B4F1-62BE49F7A161}" dt="2018-02-06T14:40:55.352" v="139"/>
          <ac:spMkLst>
            <pc:docMk/>
            <pc:sldMk cId="754702235" sldId="277"/>
            <ac:spMk id="21" creationId="{811CA88A-2193-4C1F-878B-80548E9C6044}"/>
          </ac:spMkLst>
        </pc:spChg>
        <pc:picChg chg="add del mod">
          <ac:chgData name="Szehon Ho" userId="10037FFE9753F9D9@LIVE.COM" providerId="AD" clId="Web-{E2C9CF29-21E6-4A29-B4F1-62BE49F7A161}" dt="2018-02-06T14:25:38.237" v="70"/>
          <ac:picMkLst>
            <pc:docMk/>
            <pc:sldMk cId="754702235" sldId="277"/>
            <ac:picMk id="4" creationId="{7D4ED3D0-6F6C-4AA7-9EFC-02CAF6D0483E}"/>
          </ac:picMkLst>
        </pc:picChg>
        <pc:picChg chg="add del mod">
          <ac:chgData name="Szehon Ho" userId="10037FFE9753F9D9@LIVE.COM" providerId="AD" clId="Web-{E2C9CF29-21E6-4A29-B4F1-62BE49F7A161}" dt="2018-02-06T14:38:39.060" v="93"/>
          <ac:picMkLst>
            <pc:docMk/>
            <pc:sldMk cId="754702235" sldId="277"/>
            <ac:picMk id="7" creationId="{2D99AC76-2BBA-4D71-9622-6F46A3FC7FF0}"/>
          </ac:picMkLst>
        </pc:picChg>
        <pc:picChg chg="add del mod">
          <ac:chgData name="Szehon Ho" userId="10037FFE9753F9D9@LIVE.COM" providerId="AD" clId="Web-{E2C9CF29-21E6-4A29-B4F1-62BE49F7A161}" dt="2018-02-06T14:36:21.550" v="78"/>
          <ac:picMkLst>
            <pc:docMk/>
            <pc:sldMk cId="754702235" sldId="277"/>
            <ac:picMk id="10" creationId="{4EB3FF02-5B63-42C1-B966-4082BB94F02E}"/>
          </ac:picMkLst>
        </pc:picChg>
        <pc:picChg chg="add del mod">
          <ac:chgData name="Szehon Ho" userId="10037FFE9753F9D9@LIVE.COM" providerId="AD" clId="Web-{E2C9CF29-21E6-4A29-B4F1-62BE49F7A161}" dt="2018-02-06T14:38:50.049" v="97"/>
          <ac:picMkLst>
            <pc:docMk/>
            <pc:sldMk cId="754702235" sldId="277"/>
            <ac:picMk id="12" creationId="{4CD6EE8C-685C-4829-92BD-B0AAAA23B811}"/>
          </ac:picMkLst>
        </pc:picChg>
        <pc:picChg chg="add mod">
          <ac:chgData name="Szehon Ho" userId="10037FFE9753F9D9@LIVE.COM" providerId="AD" clId="Web-{E2C9CF29-21E6-4A29-B4F1-62BE49F7A161}" dt="2018-02-06T14:39:08.659" v="102"/>
          <ac:picMkLst>
            <pc:docMk/>
            <pc:sldMk cId="754702235" sldId="277"/>
            <ac:picMk id="14" creationId="{7F44E571-7A2C-4113-A967-4258281E4F5E}"/>
          </ac:picMkLst>
        </pc:picChg>
        <pc:picChg chg="del">
          <ac:chgData name="Szehon Ho" userId="10037FFE9753F9D9@LIVE.COM" providerId="AD" clId="Web-{E2C9CF29-21E6-4A29-B4F1-62BE49F7A161}" dt="2018-02-06T14:25:35.659" v="68"/>
          <ac:picMkLst>
            <pc:docMk/>
            <pc:sldMk cId="754702235" sldId="277"/>
            <ac:picMk id="16" creationId="{00000000-0000-0000-0000-000000000000}"/>
          </ac:picMkLst>
        </pc:picChg>
        <pc:picChg chg="del mod">
          <ac:chgData name="Szehon Ho" userId="10037FFE9753F9D9@LIVE.COM" providerId="AD" clId="Web-{E2C9CF29-21E6-4A29-B4F1-62BE49F7A161}" dt="2018-02-06T14:33:20.324" v="74"/>
          <ac:picMkLst>
            <pc:docMk/>
            <pc:sldMk cId="754702235" sldId="277"/>
            <ac:picMk id="17" creationId="{00000000-0000-0000-0000-000000000000}"/>
          </ac:picMkLst>
        </pc:picChg>
        <pc:picChg chg="add mod">
          <ac:chgData name="Szehon Ho" userId="10037FFE9753F9D9@LIVE.COM" providerId="AD" clId="Web-{E2C9CF29-21E6-4A29-B4F1-62BE49F7A161}" dt="2018-02-06T14:39:18.613" v="104"/>
          <ac:picMkLst>
            <pc:docMk/>
            <pc:sldMk cId="754702235" sldId="277"/>
            <ac:picMk id="19" creationId="{669BCAB7-1BE7-43FA-83CF-9FEE5D62FD3B}"/>
          </ac:picMkLst>
        </pc:picChg>
      </pc:sldChg>
      <pc:sldChg chg="modSp">
        <pc:chgData name="Szehon Ho" userId="10037FFE9753F9D9@LIVE.COM" providerId="AD" clId="Web-{E2C9CF29-21E6-4A29-B4F1-62BE49F7A161}" dt="2018-02-06T13:56:24.759" v="15"/>
        <pc:sldMkLst>
          <pc:docMk/>
          <pc:sldMk cId="2240079031" sldId="278"/>
        </pc:sldMkLst>
        <pc:spChg chg="mod">
          <ac:chgData name="Szehon Ho" userId="10037FFE9753F9D9@LIVE.COM" providerId="AD" clId="Web-{E2C9CF29-21E6-4A29-B4F1-62BE49F7A161}" dt="2018-02-06T13:56:24.759" v="15"/>
          <ac:spMkLst>
            <pc:docMk/>
            <pc:sldMk cId="2240079031" sldId="278"/>
            <ac:spMk id="6" creationId="{00000000-0000-0000-0000-000000000000}"/>
          </ac:spMkLst>
        </pc:spChg>
      </pc:sldChg>
      <pc:sldChg chg="modSp">
        <pc:chgData name="Szehon Ho" userId="10037FFE9753F9D9@LIVE.COM" providerId="AD" clId="Web-{E2C9CF29-21E6-4A29-B4F1-62BE49F7A161}" dt="2018-02-06T13:59:36.677" v="45"/>
        <pc:sldMkLst>
          <pc:docMk/>
          <pc:sldMk cId="2942345297" sldId="297"/>
        </pc:sldMkLst>
        <pc:spChg chg="mod">
          <ac:chgData name="Szehon Ho" userId="10037FFE9753F9D9@LIVE.COM" providerId="AD" clId="Web-{E2C9CF29-21E6-4A29-B4F1-62BE49F7A161}" dt="2018-02-06T13:59:36.677" v="45"/>
          <ac:spMkLst>
            <pc:docMk/>
            <pc:sldMk cId="2942345297" sldId="297"/>
            <ac:spMk id="5" creationId="{E9D7801E-9871-4011-9160-D3895EB3B607}"/>
          </ac:spMkLst>
        </pc:spChg>
      </pc:sldChg>
      <pc:sldChg chg="modSp">
        <pc:chgData name="Szehon Ho" userId="10037FFE9753F9D9@LIVE.COM" providerId="AD" clId="Web-{E2C9CF29-21E6-4A29-B4F1-62BE49F7A161}" dt="2018-02-06T14:00:10.349" v="66"/>
        <pc:sldMkLst>
          <pc:docMk/>
          <pc:sldMk cId="2061617826" sldId="303"/>
        </pc:sldMkLst>
        <pc:spChg chg="mod">
          <ac:chgData name="Szehon Ho" userId="10037FFE9753F9D9@LIVE.COM" providerId="AD" clId="Web-{E2C9CF29-21E6-4A29-B4F1-62BE49F7A161}" dt="2018-02-06T14:00:10.349" v="66"/>
          <ac:spMkLst>
            <pc:docMk/>
            <pc:sldMk cId="2061617826" sldId="303"/>
            <ac:spMk id="5" creationId="{E9D7801E-9871-4011-9160-D3895EB3B607}"/>
          </ac:spMkLst>
        </pc:spChg>
      </pc:sldChg>
      <pc:sldChg chg="modSp">
        <pc:chgData name="Szehon Ho" userId="10037FFE9753F9D9@LIVE.COM" providerId="AD" clId="Web-{E2C9CF29-21E6-4A29-B4F1-62BE49F7A161}" dt="2018-02-06T14:41:49.811" v="166"/>
        <pc:sldMkLst>
          <pc:docMk/>
          <pc:sldMk cId="2622579050" sldId="307"/>
        </pc:sldMkLst>
        <pc:spChg chg="mod">
          <ac:chgData name="Szehon Ho" userId="10037FFE9753F9D9@LIVE.COM" providerId="AD" clId="Web-{E2C9CF29-21E6-4A29-B4F1-62BE49F7A161}" dt="2018-02-06T14:41:49.811" v="166"/>
          <ac:spMkLst>
            <pc:docMk/>
            <pc:sldMk cId="2622579050" sldId="307"/>
            <ac:spMk id="11" creationId="{00000000-0000-0000-0000-000000000000}"/>
          </ac:spMkLst>
        </pc:spChg>
      </pc:sldChg>
      <pc:sldChg chg="addSp modSp new ord">
        <pc:chgData name="Szehon Ho" userId="10037FFE9753F9D9@LIVE.COM" providerId="AD" clId="Web-{E2C9CF29-21E6-4A29-B4F1-62BE49F7A161}" dt="2018-02-06T13:59:56.411" v="59"/>
        <pc:sldMkLst>
          <pc:docMk/>
          <pc:sldMk cId="3196319116" sldId="308"/>
        </pc:sldMkLst>
        <pc:spChg chg="add mod">
          <ac:chgData name="Szehon Ho" userId="10037FFE9753F9D9@LIVE.COM" providerId="AD" clId="Web-{E2C9CF29-21E6-4A29-B4F1-62BE49F7A161}" dt="2018-02-06T13:59:40.739" v="49"/>
          <ac:spMkLst>
            <pc:docMk/>
            <pc:sldMk cId="3196319116" sldId="308"/>
            <ac:spMk id="2" creationId="{E768AC2B-1D14-4E9A-B305-1D6C13E918DF}"/>
          </ac:spMkLst>
        </pc:spChg>
        <pc:spChg chg="add mod">
          <ac:chgData name="Szehon Ho" userId="10037FFE9753F9D9@LIVE.COM" providerId="AD" clId="Web-{E2C9CF29-21E6-4A29-B4F1-62BE49F7A161}" dt="2018-02-06T13:59:56.411" v="59"/>
          <ac:spMkLst>
            <pc:docMk/>
            <pc:sldMk cId="3196319116" sldId="308"/>
            <ac:spMk id="4" creationId="{DC599EFF-09D1-4D80-9EF3-3180A23B351B}"/>
          </ac:spMkLst>
        </pc:spChg>
      </pc:sldChg>
    </pc:docChg>
  </pc:docChgLst>
  <pc:docChgLst>
    <pc:chgData name="Szehon Ho" userId="10037FFE9753F9D9@LIVE.COM" providerId="AD" clId="Web-{EE8CFAA0-FAAC-473D-B485-F86B69DAF609}"/>
    <pc:docChg chg="modSld">
      <pc:chgData name="Szehon Ho" userId="10037FFE9753F9D9@LIVE.COM" providerId="AD" clId="Web-{EE8CFAA0-FAAC-473D-B485-F86B69DAF609}" dt="2018-02-07T17:58:48.699" v="72"/>
      <pc:docMkLst>
        <pc:docMk/>
      </pc:docMkLst>
      <pc:sldChg chg="modSp">
        <pc:chgData name="Szehon Ho" userId="10037FFE9753F9D9@LIVE.COM" providerId="AD" clId="Web-{EE8CFAA0-FAAC-473D-B485-F86B69DAF609}" dt="2018-02-07T17:58:48.699" v="71"/>
        <pc:sldMkLst>
          <pc:docMk/>
          <pc:sldMk cId="2810010322" sldId="266"/>
        </pc:sldMkLst>
        <pc:spChg chg="mod">
          <ac:chgData name="Szehon Ho" userId="10037FFE9753F9D9@LIVE.COM" providerId="AD" clId="Web-{EE8CFAA0-FAAC-473D-B485-F86B69DAF609}" dt="2018-02-07T17:54:24.441" v="26"/>
          <ac:spMkLst>
            <pc:docMk/>
            <pc:sldMk cId="2810010322" sldId="266"/>
            <ac:spMk id="4" creationId="{AA30CE71-51A6-43F1-B701-2FC523675E3A}"/>
          </ac:spMkLst>
        </pc:spChg>
        <pc:spChg chg="mod">
          <ac:chgData name="Szehon Ho" userId="10037FFE9753F9D9@LIVE.COM" providerId="AD" clId="Web-{EE8CFAA0-FAAC-473D-B485-F86B69DAF609}" dt="2018-02-07T17:58:48.699" v="71"/>
          <ac:spMkLst>
            <pc:docMk/>
            <pc:sldMk cId="2810010322" sldId="266"/>
            <ac:spMk id="5" creationId="{952D5388-6741-4C19-8CAA-64F551A5C510}"/>
          </ac:spMkLst>
        </pc:spChg>
        <pc:picChg chg="mod">
          <ac:chgData name="Szehon Ho" userId="10037FFE9753F9D9@LIVE.COM" providerId="AD" clId="Web-{EE8CFAA0-FAAC-473D-B485-F86B69DAF609}" dt="2018-02-07T17:54:11.378" v="14"/>
          <ac:picMkLst>
            <pc:docMk/>
            <pc:sldMk cId="2810010322" sldId="266"/>
            <ac:picMk id="3" creationId="{00000000-0000-0000-0000-000000000000}"/>
          </ac:picMkLst>
        </pc:picChg>
      </pc:sldChg>
    </pc:docChg>
  </pc:docChgLst>
  <pc:docChgLst>
    <pc:chgData name="Szehon Ho" userId="10037FFE9753F9D9@LIVE.COM" providerId="AD" clId="Web-{D82DD770-5C09-4CCC-9470-3A0F45CD6613}"/>
    <pc:docChg chg="addSld delSld modSld">
      <pc:chgData name="Szehon Ho" userId="10037FFE9753F9D9@LIVE.COM" providerId="AD" clId="Web-{D82DD770-5C09-4CCC-9470-3A0F45CD6613}" dt="2018-02-06T17:22:14.270" v="4"/>
      <pc:docMkLst>
        <pc:docMk/>
      </pc:docMkLst>
      <pc:sldChg chg="modSp add del replId">
        <pc:chgData name="Szehon Ho" userId="10037FFE9753F9D9@LIVE.COM" providerId="AD" clId="Web-{D82DD770-5C09-4CCC-9470-3A0F45CD6613}" dt="2018-02-06T17:22:14.270" v="4"/>
        <pc:sldMkLst>
          <pc:docMk/>
          <pc:sldMk cId="250481322" sldId="314"/>
        </pc:sldMkLst>
        <pc:spChg chg="mod">
          <ac:chgData name="Szehon Ho" userId="10037FFE9753F9D9@LIVE.COM" providerId="AD" clId="Web-{D82DD770-5C09-4CCC-9470-3A0F45CD6613}" dt="2018-02-06T17:21:42.972" v="1"/>
          <ac:spMkLst>
            <pc:docMk/>
            <pc:sldMk cId="250481322" sldId="314"/>
            <ac:spMk id="2" creationId="{8D7F8DB9-A00C-4233-94A1-DD97E54A2B78}"/>
          </ac:spMkLst>
        </pc:spChg>
      </pc:sldChg>
    </pc:docChg>
  </pc:docChgLst>
  <pc:docChgLst>
    <pc:chgData name="Pawel Szostek" userId="1003BFFD9BF2FDA9@LIVE.COM" providerId="AD" clId="Web-{1CCD05C9-A261-4FA3-A4F4-58B3EC9522AE}"/>
    <pc:docChg chg="delSld modSld">
      <pc:chgData name="Pawel Szostek" userId="1003BFFD9BF2FDA9@LIVE.COM" providerId="AD" clId="Web-{1CCD05C9-A261-4FA3-A4F4-58B3EC9522AE}" dt="2018-02-06T13:55:09.675" v="87"/>
      <pc:docMkLst>
        <pc:docMk/>
      </pc:docMkLst>
      <pc:sldChg chg="addSp delSp modSp">
        <pc:chgData name="Pawel Szostek" userId="1003BFFD9BF2FDA9@LIVE.COM" providerId="AD" clId="Web-{1CCD05C9-A261-4FA3-A4F4-58B3EC9522AE}" dt="2018-02-06T13:54:49.347" v="70"/>
        <pc:sldMkLst>
          <pc:docMk/>
          <pc:sldMk cId="1296067448" sldId="256"/>
        </pc:sldMkLst>
        <pc:spChg chg="mod">
          <ac:chgData name="Pawel Szostek" userId="1003BFFD9BF2FDA9@LIVE.COM" providerId="AD" clId="Web-{1CCD05C9-A261-4FA3-A4F4-58B3EC9522AE}" dt="2018-02-06T13:54:04.564" v="11"/>
          <ac:spMkLst>
            <pc:docMk/>
            <pc:sldMk cId="1296067448" sldId="256"/>
            <ac:spMk id="2" creationId="{00000000-0000-0000-0000-000000000000}"/>
          </ac:spMkLst>
        </pc:spChg>
        <pc:graphicFrameChg chg="add del mod">
          <ac:chgData name="Pawel Szostek" userId="1003BFFD9BF2FDA9@LIVE.COM" providerId="AD" clId="Web-{1CCD05C9-A261-4FA3-A4F4-58B3EC9522AE}" dt="2018-02-06T13:54:14.846" v="15"/>
          <ac:graphicFrameMkLst>
            <pc:docMk/>
            <pc:sldMk cId="1296067448" sldId="256"/>
            <ac:graphicFrameMk id="5" creationId="{98AEA5CF-4219-4668-8DCD-BAA6E491EE5F}"/>
          </ac:graphicFrameMkLst>
        </pc:graphicFrameChg>
        <pc:graphicFrameChg chg="mod modGraphic">
          <ac:chgData name="Pawel Szostek" userId="1003BFFD9BF2FDA9@LIVE.COM" providerId="AD" clId="Web-{1CCD05C9-A261-4FA3-A4F4-58B3EC9522AE}" dt="2018-02-06T13:54:49.347" v="70"/>
          <ac:graphicFrameMkLst>
            <pc:docMk/>
            <pc:sldMk cId="1296067448" sldId="256"/>
            <ac:graphicFrameMk id="13" creationId="{00000000-0000-0000-0000-000000000000}"/>
          </ac:graphicFrameMkLst>
        </pc:graphicFrameChg>
      </pc:sldChg>
      <pc:sldChg chg="modSp">
        <pc:chgData name="Pawel Szostek" userId="1003BFFD9BF2FDA9@LIVE.COM" providerId="AD" clId="Web-{1CCD05C9-A261-4FA3-A4F4-58B3EC9522AE}" dt="2018-02-06T13:55:06.566" v="77"/>
        <pc:sldMkLst>
          <pc:docMk/>
          <pc:sldMk cId="1445568751" sldId="263"/>
        </pc:sldMkLst>
        <pc:spChg chg="mod">
          <ac:chgData name="Pawel Szostek" userId="1003BFFD9BF2FDA9@LIVE.COM" providerId="AD" clId="Web-{1CCD05C9-A261-4FA3-A4F4-58B3EC9522AE}" dt="2018-02-06T13:55:06.566" v="77"/>
          <ac:spMkLst>
            <pc:docMk/>
            <pc:sldMk cId="1445568751" sldId="263"/>
            <ac:spMk id="4" creationId="{3D860B17-081B-4E4E-BB95-73EA5723309B}"/>
          </ac:spMkLst>
        </pc:spChg>
      </pc:sldChg>
      <pc:sldChg chg="del">
        <pc:chgData name="Pawel Szostek" userId="1003BFFD9BF2FDA9@LIVE.COM" providerId="AD" clId="Web-{1CCD05C9-A261-4FA3-A4F4-58B3EC9522AE}" dt="2018-02-06T13:55:09.675" v="87"/>
        <pc:sldMkLst>
          <pc:docMk/>
          <pc:sldMk cId="1934640400" sldId="264"/>
        </pc:sldMkLst>
      </pc:sldChg>
      <pc:sldChg chg="del">
        <pc:chgData name="Pawel Szostek" userId="1003BFFD9BF2FDA9@LIVE.COM" providerId="AD" clId="Web-{1CCD05C9-A261-4FA3-A4F4-58B3EC9522AE}" dt="2018-02-06T13:55:09.660" v="83"/>
        <pc:sldMkLst>
          <pc:docMk/>
          <pc:sldMk cId="828745921" sldId="265"/>
        </pc:sldMkLst>
      </pc:sldChg>
      <pc:sldChg chg="del">
        <pc:chgData name="Pawel Szostek" userId="1003BFFD9BF2FDA9@LIVE.COM" providerId="AD" clId="Web-{1CCD05C9-A261-4FA3-A4F4-58B3EC9522AE}" dt="2018-02-06T13:55:09.660" v="81"/>
        <pc:sldMkLst>
          <pc:docMk/>
          <pc:sldMk cId="1257514311" sldId="272"/>
        </pc:sldMkLst>
      </pc:sldChg>
      <pc:sldChg chg="del">
        <pc:chgData name="Pawel Szostek" userId="1003BFFD9BF2FDA9@LIVE.COM" providerId="AD" clId="Web-{1CCD05C9-A261-4FA3-A4F4-58B3EC9522AE}" dt="2018-02-06T13:55:09.660" v="79"/>
        <pc:sldMkLst>
          <pc:docMk/>
          <pc:sldMk cId="4196024381" sldId="281"/>
        </pc:sldMkLst>
      </pc:sldChg>
      <pc:sldChg chg="del">
        <pc:chgData name="Pawel Szostek" userId="1003BFFD9BF2FDA9@LIVE.COM" providerId="AD" clId="Web-{1CCD05C9-A261-4FA3-A4F4-58B3EC9522AE}" dt="2018-02-06T13:55:09.660" v="80"/>
        <pc:sldMkLst>
          <pc:docMk/>
          <pc:sldMk cId="3165012948" sldId="282"/>
        </pc:sldMkLst>
      </pc:sldChg>
      <pc:sldChg chg="del">
        <pc:chgData name="Pawel Szostek" userId="1003BFFD9BF2FDA9@LIVE.COM" providerId="AD" clId="Web-{1CCD05C9-A261-4FA3-A4F4-58B3EC9522AE}" dt="2018-02-06T13:55:09.660" v="84"/>
        <pc:sldMkLst>
          <pc:docMk/>
          <pc:sldMk cId="1908366252" sldId="284"/>
        </pc:sldMkLst>
      </pc:sldChg>
      <pc:sldChg chg="del">
        <pc:chgData name="Pawel Szostek" userId="1003BFFD9BF2FDA9@LIVE.COM" providerId="AD" clId="Web-{1CCD05C9-A261-4FA3-A4F4-58B3EC9522AE}" dt="2018-02-06T13:55:09.675" v="86"/>
        <pc:sldMkLst>
          <pc:docMk/>
          <pc:sldMk cId="2605405783" sldId="285"/>
        </pc:sldMkLst>
      </pc:sldChg>
      <pc:sldChg chg="del">
        <pc:chgData name="Pawel Szostek" userId="1003BFFD9BF2FDA9@LIVE.COM" providerId="AD" clId="Web-{1CCD05C9-A261-4FA3-A4F4-58B3EC9522AE}" dt="2018-02-06T13:55:09.660" v="85"/>
        <pc:sldMkLst>
          <pc:docMk/>
          <pc:sldMk cId="2708339096" sldId="296"/>
        </pc:sldMkLst>
      </pc:sldChg>
      <pc:sldChg chg="del">
        <pc:chgData name="Pawel Szostek" userId="1003BFFD9BF2FDA9@LIVE.COM" providerId="AD" clId="Web-{1CCD05C9-A261-4FA3-A4F4-58B3EC9522AE}" dt="2018-02-06T13:55:09.660" v="82"/>
        <pc:sldMkLst>
          <pc:docMk/>
          <pc:sldMk cId="205234882" sldId="306"/>
        </pc:sldMkLst>
      </pc:sldChg>
    </pc:docChg>
  </pc:docChgLst>
  <pc:docChgLst>
    <pc:chgData name="Szehon Ho" userId="10037FFE9753F9D9@LIVE.COM" providerId="AD" clId="Web-{DF6AD35D-334D-4303-BA0F-3973E37A62BE}"/>
    <pc:docChg chg="modSld">
      <pc:chgData name="Szehon Ho" userId="10037FFE9753F9D9@LIVE.COM" providerId="AD" clId="Web-{DF6AD35D-334D-4303-BA0F-3973E37A62BE}" dt="2018-02-07T17:13:05.371" v="17"/>
      <pc:docMkLst>
        <pc:docMk/>
      </pc:docMkLst>
      <pc:sldChg chg="addSp delSp modSp">
        <pc:chgData name="Szehon Ho" userId="10037FFE9753F9D9@LIVE.COM" providerId="AD" clId="Web-{DF6AD35D-334D-4303-BA0F-3973E37A62BE}" dt="2018-02-07T17:12:38.965" v="9"/>
        <pc:sldMkLst>
          <pc:docMk/>
          <pc:sldMk cId="4007965675" sldId="294"/>
        </pc:sldMkLst>
        <pc:spChg chg="add del mod">
          <ac:chgData name="Szehon Ho" userId="10037FFE9753F9D9@LIVE.COM" providerId="AD" clId="Web-{DF6AD35D-334D-4303-BA0F-3973E37A62BE}" dt="2018-02-07T17:11:53.216" v="3"/>
          <ac:spMkLst>
            <pc:docMk/>
            <pc:sldMk cId="4007965675" sldId="294"/>
            <ac:spMk id="4" creationId="{18BA7C66-FCB1-4810-A405-B50EDA4D5DC1}"/>
          </ac:spMkLst>
        </pc:spChg>
        <pc:picChg chg="del">
          <ac:chgData name="Szehon Ho" userId="10037FFE9753F9D9@LIVE.COM" providerId="AD" clId="Web-{DF6AD35D-334D-4303-BA0F-3973E37A62BE}" dt="2018-02-07T17:11:31.998" v="0"/>
          <ac:picMkLst>
            <pc:docMk/>
            <pc:sldMk cId="4007965675" sldId="294"/>
            <ac:picMk id="3" creationId="{8372321D-B694-4563-83D4-56CF825112C1}"/>
          </ac:picMkLst>
        </pc:picChg>
        <pc:picChg chg="add mod">
          <ac:chgData name="Szehon Ho" userId="10037FFE9753F9D9@LIVE.COM" providerId="AD" clId="Web-{DF6AD35D-334D-4303-BA0F-3973E37A62BE}" dt="2018-02-07T17:12:38.965" v="9"/>
          <ac:picMkLst>
            <pc:docMk/>
            <pc:sldMk cId="4007965675" sldId="294"/>
            <ac:picMk id="6" creationId="{5EFE4319-5ED3-4DE2-8AD5-51BB22150B97}"/>
          </ac:picMkLst>
        </pc:picChg>
      </pc:sldChg>
      <pc:sldChg chg="modSp">
        <pc:chgData name="Szehon Ho" userId="10037FFE9753F9D9@LIVE.COM" providerId="AD" clId="Web-{DF6AD35D-334D-4303-BA0F-3973E37A62BE}" dt="2018-02-07T17:13:04.496" v="15"/>
        <pc:sldMkLst>
          <pc:docMk/>
          <pc:sldMk cId="3196319116" sldId="308"/>
        </pc:sldMkLst>
        <pc:spChg chg="mod">
          <ac:chgData name="Szehon Ho" userId="10037FFE9753F9D9@LIVE.COM" providerId="AD" clId="Web-{DF6AD35D-334D-4303-BA0F-3973E37A62BE}" dt="2018-02-07T17:13:04.496" v="15"/>
          <ac:spMkLst>
            <pc:docMk/>
            <pc:sldMk cId="3196319116" sldId="308"/>
            <ac:spMk id="4" creationId="{DC599EFF-09D1-4D80-9EF3-3180A23B351B}"/>
          </ac:spMkLst>
        </pc:spChg>
      </pc:sldChg>
    </pc:docChg>
  </pc:docChgLst>
  <pc:docChgLst>
    <pc:chgData name="Szehon Ho" userId="10037FFE9753F9D9@LIVE.COM" providerId="AD" clId="Web-{C7DDE86F-57A1-4194-BEA1-3D077FA5FB7F}"/>
    <pc:docChg chg="modSld">
      <pc:chgData name="Szehon Ho" userId="10037FFE9753F9D9@LIVE.COM" providerId="AD" clId="Web-{C7DDE86F-57A1-4194-BEA1-3D077FA5FB7F}" dt="2018-03-07T07:18:25.840" v="0"/>
      <pc:docMkLst>
        <pc:docMk/>
      </pc:docMkLst>
      <pc:sldChg chg="delAnim">
        <pc:chgData name="Szehon Ho" userId="10037FFE9753F9D9@LIVE.COM" providerId="AD" clId="Web-{C7DDE86F-57A1-4194-BEA1-3D077FA5FB7F}" dt="2018-03-07T07:18:25.840" v="0"/>
        <pc:sldMkLst>
          <pc:docMk/>
          <pc:sldMk cId="2810010322" sldId="266"/>
        </pc:sldMkLst>
      </pc:sldChg>
    </pc:docChg>
  </pc:docChgLst>
  <pc:docChgLst>
    <pc:chgData name="Szehon Ho" userId="10037FFE9753F9D9@LIVE.COM" providerId="AD" clId="Web-{409ACA4E-2577-4734-9BA7-80DB9F6A3AEF}"/>
    <pc:docChg chg="modSld">
      <pc:chgData name="Szehon Ho" userId="10037FFE9753F9D9@LIVE.COM" providerId="AD" clId="Web-{409ACA4E-2577-4734-9BA7-80DB9F6A3AEF}" dt="2018-02-07T22:24:00.436" v="52"/>
      <pc:docMkLst>
        <pc:docMk/>
      </pc:docMkLst>
      <pc:sldChg chg="modSp">
        <pc:chgData name="Szehon Ho" userId="10037FFE9753F9D9@LIVE.COM" providerId="AD" clId="Web-{409ACA4E-2577-4734-9BA7-80DB9F6A3AEF}" dt="2018-02-07T22:12:47.324" v="38"/>
        <pc:sldMkLst>
          <pc:docMk/>
          <pc:sldMk cId="2133691992" sldId="291"/>
        </pc:sldMkLst>
        <pc:spChg chg="mod">
          <ac:chgData name="Szehon Ho" userId="10037FFE9753F9D9@LIVE.COM" providerId="AD" clId="Web-{409ACA4E-2577-4734-9BA7-80DB9F6A3AEF}" dt="2018-02-07T22:12:47.324" v="38"/>
          <ac:spMkLst>
            <pc:docMk/>
            <pc:sldMk cId="2133691992" sldId="291"/>
            <ac:spMk id="7" creationId="{26CE2A26-ACA8-44CB-809B-87D8F6BF84BB}"/>
          </ac:spMkLst>
        </pc:spChg>
      </pc:sldChg>
      <pc:sldChg chg="addSp modSp">
        <pc:chgData name="Szehon Ho" userId="10037FFE9753F9D9@LIVE.COM" providerId="AD" clId="Web-{409ACA4E-2577-4734-9BA7-80DB9F6A3AEF}" dt="2018-02-07T22:24:00.436" v="51"/>
        <pc:sldMkLst>
          <pc:docMk/>
          <pc:sldMk cId="4007965675" sldId="294"/>
        </pc:sldMkLst>
        <pc:spChg chg="add mod">
          <ac:chgData name="Szehon Ho" userId="10037FFE9753F9D9@LIVE.COM" providerId="AD" clId="Web-{409ACA4E-2577-4734-9BA7-80DB9F6A3AEF}" dt="2018-02-07T22:24:00.436" v="51"/>
          <ac:spMkLst>
            <pc:docMk/>
            <pc:sldMk cId="4007965675" sldId="294"/>
            <ac:spMk id="3" creationId="{60658579-0D41-4E82-A0D5-0F105D104F58}"/>
          </ac:spMkLst>
        </pc:spChg>
      </pc:sldChg>
    </pc:docChg>
  </pc:docChgLst>
  <pc:docChgLst>
    <pc:chgData name="Szehon Ho" userId="10037FFE9753F9D9@LIVE.COM" providerId="AD" clId="Web-{C542E206-50C7-40D9-B2BF-5BE0D325F9E3}"/>
    <pc:docChg chg="delSld modSld">
      <pc:chgData name="Szehon Ho" userId="10037FFE9753F9D9@LIVE.COM" providerId="AD" clId="Web-{C542E206-50C7-40D9-B2BF-5BE0D325F9E3}" dt="2018-03-07T01:13:14.236" v="47"/>
      <pc:docMkLst>
        <pc:docMk/>
      </pc:docMkLst>
      <pc:sldChg chg="addSp modSp">
        <pc:chgData name="Szehon Ho" userId="10037FFE9753F9D9@LIVE.COM" providerId="AD" clId="Web-{C542E206-50C7-40D9-B2BF-5BE0D325F9E3}" dt="2018-03-07T01:13:05.236" v="46"/>
        <pc:sldMkLst>
          <pc:docMk/>
          <pc:sldMk cId="754702235" sldId="277"/>
        </pc:sldMkLst>
        <pc:spChg chg="add mod">
          <ac:chgData name="Szehon Ho" userId="10037FFE9753F9D9@LIVE.COM" providerId="AD" clId="Web-{C542E206-50C7-40D9-B2BF-5BE0D325F9E3}" dt="2018-03-07T01:13:05.236" v="46"/>
          <ac:spMkLst>
            <pc:docMk/>
            <pc:sldMk cId="754702235" sldId="277"/>
            <ac:spMk id="20" creationId="{8E0FF6B8-B1FC-4AC7-B0E2-E31801BE98FF}"/>
          </ac:spMkLst>
        </pc:spChg>
        <pc:grpChg chg="add mod">
          <ac:chgData name="Szehon Ho" userId="10037FFE9753F9D9@LIVE.COM" providerId="AD" clId="Web-{C542E206-50C7-40D9-B2BF-5BE0D325F9E3}" dt="2018-03-07T01:12:31.657" v="2"/>
          <ac:grpSpMkLst>
            <pc:docMk/>
            <pc:sldMk cId="754702235" sldId="277"/>
            <ac:grpSpMk id="4" creationId="{34F1D548-F02F-4930-957E-8AD42DF154BC}"/>
          </ac:grpSpMkLst>
        </pc:grpChg>
      </pc:sldChg>
      <pc:sldChg chg="modSp del">
        <pc:chgData name="Szehon Ho" userId="10037FFE9753F9D9@LIVE.COM" providerId="AD" clId="Web-{C542E206-50C7-40D9-B2BF-5BE0D325F9E3}" dt="2018-03-07T01:13:14.236" v="47"/>
        <pc:sldMkLst>
          <pc:docMk/>
          <pc:sldMk cId="3084774525" sldId="328"/>
        </pc:sldMkLst>
        <pc:grpChg chg="mod">
          <ac:chgData name="Szehon Ho" userId="10037FFE9753F9D9@LIVE.COM" providerId="AD" clId="Web-{C542E206-50C7-40D9-B2BF-5BE0D325F9E3}" dt="2018-03-07T01:11:41.360" v="0"/>
          <ac:grpSpMkLst>
            <pc:docMk/>
            <pc:sldMk cId="3084774525" sldId="328"/>
            <ac:grpSpMk id="23" creationId="{00000000-0000-0000-0000-000000000000}"/>
          </ac:grpSpMkLst>
        </pc:grpChg>
      </pc:sldChg>
    </pc:docChg>
  </pc:docChgLst>
  <pc:docChgLst>
    <pc:chgData name="Szehon Ho" userId="10037FFE9753F9D9@LIVE.COM" providerId="AD" clId="Web-{A1C2EFFC-419F-4EC7-A8C4-BA834539DFA6}"/>
    <pc:docChg chg="modSld">
      <pc:chgData name="Szehon Ho" userId="10037FFE9753F9D9@LIVE.COM" providerId="AD" clId="Web-{A1C2EFFC-419F-4EC7-A8C4-BA834539DFA6}" dt="2018-02-08T21:13:21.684" v="4"/>
      <pc:docMkLst>
        <pc:docMk/>
      </pc:docMkLst>
      <pc:sldChg chg="modSp">
        <pc:chgData name="Szehon Ho" userId="10037FFE9753F9D9@LIVE.COM" providerId="AD" clId="Web-{A1C2EFFC-419F-4EC7-A8C4-BA834539DFA6}" dt="2018-02-08T21:13:20.480" v="2"/>
        <pc:sldMkLst>
          <pc:docMk/>
          <pc:sldMk cId="3196319116" sldId="308"/>
        </pc:sldMkLst>
        <pc:spChg chg="mod">
          <ac:chgData name="Szehon Ho" userId="10037FFE9753F9D9@LIVE.COM" providerId="AD" clId="Web-{A1C2EFFC-419F-4EC7-A8C4-BA834539DFA6}" dt="2018-02-08T21:13:20.480" v="2"/>
          <ac:spMkLst>
            <pc:docMk/>
            <pc:sldMk cId="3196319116" sldId="308"/>
            <ac:spMk id="4" creationId="{DC599EFF-09D1-4D80-9EF3-3180A23B351B}"/>
          </ac:spMkLst>
        </pc:spChg>
      </pc:sldChg>
    </pc:docChg>
  </pc:docChgLst>
  <pc:docChgLst>
    <pc:chgData name="Szehon Ho" userId="10037FFE9753F9D9@LIVE.COM" providerId="AD" clId="Web-{13B97B30-FD16-4AAD-9D8C-E5926F13BEF5}"/>
    <pc:docChg chg="modSld">
      <pc:chgData name="Szehon Ho" userId="10037FFE9753F9D9@LIVE.COM" providerId="AD" clId="Web-{13B97B30-FD16-4AAD-9D8C-E5926F13BEF5}" dt="2018-02-08T18:09:05.019" v="26"/>
      <pc:docMkLst>
        <pc:docMk/>
      </pc:docMkLst>
      <pc:sldChg chg="modSp">
        <pc:chgData name="Szehon Ho" userId="10037FFE9753F9D9@LIVE.COM" providerId="AD" clId="Web-{13B97B30-FD16-4AAD-9D8C-E5926F13BEF5}" dt="2018-02-08T18:09:05.019" v="25"/>
        <pc:sldMkLst>
          <pc:docMk/>
          <pc:sldMk cId="3196319116" sldId="308"/>
        </pc:sldMkLst>
        <pc:spChg chg="mod">
          <ac:chgData name="Szehon Ho" userId="10037FFE9753F9D9@LIVE.COM" providerId="AD" clId="Web-{13B97B30-FD16-4AAD-9D8C-E5926F13BEF5}" dt="2018-02-08T18:09:05.019" v="25"/>
          <ac:spMkLst>
            <pc:docMk/>
            <pc:sldMk cId="3196319116" sldId="308"/>
            <ac:spMk id="2" creationId="{E768AC2B-1D14-4E9A-B305-1D6C13E918DF}"/>
          </ac:spMkLst>
        </pc:spChg>
      </pc:sldChg>
    </pc:docChg>
  </pc:docChgLst>
  <pc:docChgLst>
    <pc:chgData name="Szehon Ho" userId="10037FFE9753F9D9@LIVE.COM" providerId="AD" clId="Web-{F894BC7D-F0DA-4FF9-9062-1D04EB2D4441}"/>
    <pc:docChg chg="modSld">
      <pc:chgData name="Szehon Ho" userId="10037FFE9753F9D9@LIVE.COM" providerId="AD" clId="Web-{F894BC7D-F0DA-4FF9-9062-1D04EB2D4441}" dt="2018-03-07T03:47:47.524" v="24"/>
      <pc:docMkLst>
        <pc:docMk/>
      </pc:docMkLst>
      <pc:sldChg chg="addSp delSp modSp addAnim delAnim">
        <pc:chgData name="Szehon Ho" userId="10037FFE9753F9D9@LIVE.COM" providerId="AD" clId="Web-{F894BC7D-F0DA-4FF9-9062-1D04EB2D4441}" dt="2018-03-07T03:47:47.524" v="24"/>
        <pc:sldMkLst>
          <pc:docMk/>
          <pc:sldMk cId="2810010322" sldId="266"/>
        </pc:sldMkLst>
        <pc:spChg chg="mod">
          <ac:chgData name="Szehon Ho" userId="10037FFE9753F9D9@LIVE.COM" providerId="AD" clId="Web-{F894BC7D-F0DA-4FF9-9062-1D04EB2D4441}" dt="2018-03-07T03:41:55.474" v="15"/>
          <ac:spMkLst>
            <pc:docMk/>
            <pc:sldMk cId="2810010322" sldId="266"/>
            <ac:spMk id="5" creationId="{952D5388-6741-4C19-8CAA-64F551A5C510}"/>
          </ac:spMkLst>
        </pc:spChg>
        <pc:picChg chg="add del mod">
          <ac:chgData name="Szehon Ho" userId="10037FFE9753F9D9@LIVE.COM" providerId="AD" clId="Web-{F894BC7D-F0DA-4FF9-9062-1D04EB2D4441}" dt="2018-03-07T03:47:03.958" v="20"/>
          <ac:picMkLst>
            <pc:docMk/>
            <pc:sldMk cId="2810010322" sldId="266"/>
            <ac:picMk id="7" creationId="{BCB05270-1CBD-4842-AFB7-56692FAD265A}"/>
          </ac:picMkLst>
        </pc:picChg>
        <pc:picChg chg="add mod">
          <ac:chgData name="Szehon Ho" userId="10037FFE9753F9D9@LIVE.COM" providerId="AD" clId="Web-{F894BC7D-F0DA-4FF9-9062-1D04EB2D4441}" dt="2018-03-07T03:47:47.524" v="24"/>
          <ac:picMkLst>
            <pc:docMk/>
            <pc:sldMk cId="2810010322" sldId="266"/>
            <ac:picMk id="9" creationId="{6F8F1494-433B-4C87-A6AB-E9B562E974E2}"/>
          </ac:picMkLst>
        </pc:picChg>
      </pc:sldChg>
    </pc:docChg>
  </pc:docChgLst>
  <pc:docChgLst>
    <pc:chgData name="Szehon Ho" userId="10037FFE9753F9D9@LIVE.COM" providerId="AD" clId="Web-{98A274F1-4236-462E-BEC6-A61F98D45EA9}"/>
    <pc:docChg chg="addSld delSld modSld">
      <pc:chgData name="Szehon Ho" userId="10037FFE9753F9D9@LIVE.COM" providerId="AD" clId="Web-{98A274F1-4236-462E-BEC6-A61F98D45EA9}" dt="2018-03-02T02:38:09.752" v="295"/>
      <pc:docMkLst>
        <pc:docMk/>
      </pc:docMkLst>
      <pc:sldChg chg="modSp">
        <pc:chgData name="Szehon Ho" userId="10037FFE9753F9D9@LIVE.COM" providerId="AD" clId="Web-{98A274F1-4236-462E-BEC6-A61F98D45EA9}" dt="2018-03-02T02:14:39.418" v="11"/>
        <pc:sldMkLst>
          <pc:docMk/>
          <pc:sldMk cId="1296067448" sldId="256"/>
        </pc:sldMkLst>
        <pc:graphicFrameChg chg="mod modGraphic">
          <ac:chgData name="Szehon Ho" userId="10037FFE9753F9D9@LIVE.COM" providerId="AD" clId="Web-{98A274F1-4236-462E-BEC6-A61F98D45EA9}" dt="2018-03-02T02:14:39.418" v="11"/>
          <ac:graphicFrameMkLst>
            <pc:docMk/>
            <pc:sldMk cId="1296067448" sldId="256"/>
            <ac:graphicFrameMk id="13" creationId="{00000000-0000-0000-0000-000000000000}"/>
          </ac:graphicFrameMkLst>
        </pc:graphicFrameChg>
      </pc:sldChg>
      <pc:sldChg chg="del">
        <pc:chgData name="Szehon Ho" userId="10037FFE9753F9D9@LIVE.COM" providerId="AD" clId="Web-{98A274F1-4236-462E-BEC6-A61F98D45EA9}" dt="2018-03-02T02:37:46.909" v="294"/>
        <pc:sldMkLst>
          <pc:docMk/>
          <pc:sldMk cId="3004195717" sldId="271"/>
        </pc:sldMkLst>
      </pc:sldChg>
      <pc:sldChg chg="addSp delSp modSp">
        <pc:chgData name="Szehon Ho" userId="10037FFE9753F9D9@LIVE.COM" providerId="AD" clId="Web-{98A274F1-4236-462E-BEC6-A61F98D45EA9}" dt="2018-03-02T02:20:35.469" v="71"/>
        <pc:sldMkLst>
          <pc:docMk/>
          <pc:sldMk cId="754702235" sldId="277"/>
        </pc:sldMkLst>
        <pc:spChg chg="mod">
          <ac:chgData name="Szehon Ho" userId="10037FFE9753F9D9@LIVE.COM" providerId="AD" clId="Web-{98A274F1-4236-462E-BEC6-A61F98D45EA9}" dt="2018-03-02T02:17:33.858" v="17"/>
          <ac:spMkLst>
            <pc:docMk/>
            <pc:sldMk cId="754702235" sldId="277"/>
            <ac:spMk id="3" creationId="{00000000-0000-0000-0000-000000000000}"/>
          </ac:spMkLst>
        </pc:spChg>
        <pc:spChg chg="mod">
          <ac:chgData name="Szehon Ho" userId="10037FFE9753F9D9@LIVE.COM" providerId="AD" clId="Web-{98A274F1-4236-462E-BEC6-A61F98D45EA9}" dt="2018-03-02T02:18:08.967" v="25"/>
          <ac:spMkLst>
            <pc:docMk/>
            <pc:sldMk cId="754702235" sldId="277"/>
            <ac:spMk id="5" creationId="{00000000-0000-0000-0000-000000000000}"/>
          </ac:spMkLst>
        </pc:spChg>
        <pc:spChg chg="mod">
          <ac:chgData name="Szehon Ho" userId="10037FFE9753F9D9@LIVE.COM" providerId="AD" clId="Web-{98A274F1-4236-462E-BEC6-A61F98D45EA9}" dt="2018-03-02T02:20:23.282" v="63"/>
          <ac:spMkLst>
            <pc:docMk/>
            <pc:sldMk cId="754702235" sldId="277"/>
            <ac:spMk id="15" creationId="{00000000-0000-0000-0000-000000000000}"/>
          </ac:spMkLst>
        </pc:spChg>
        <pc:spChg chg="add mod">
          <ac:chgData name="Szehon Ho" userId="10037FFE9753F9D9@LIVE.COM" providerId="AD" clId="Web-{98A274F1-4236-462E-BEC6-A61F98D45EA9}" dt="2018-03-02T02:19:37.734" v="42"/>
          <ac:spMkLst>
            <pc:docMk/>
            <pc:sldMk cId="754702235" sldId="277"/>
            <ac:spMk id="16" creationId="{B10B2319-49A8-4133-804A-A8F4530EEC31}"/>
          </ac:spMkLst>
        </pc:spChg>
        <pc:spChg chg="del mod">
          <ac:chgData name="Szehon Ho" userId="10037FFE9753F9D9@LIVE.COM" providerId="AD" clId="Web-{98A274F1-4236-462E-BEC6-A61F98D45EA9}" dt="2018-03-02T02:18:04.592" v="24"/>
          <ac:spMkLst>
            <pc:docMk/>
            <pc:sldMk cId="754702235" sldId="277"/>
            <ac:spMk id="21" creationId="{811CA88A-2193-4C1F-878B-80548E9C6044}"/>
          </ac:spMkLst>
        </pc:spChg>
        <pc:spChg chg="add mod">
          <ac:chgData name="Szehon Ho" userId="10037FFE9753F9D9@LIVE.COM" providerId="AD" clId="Web-{98A274F1-4236-462E-BEC6-A61F98D45EA9}" dt="2018-03-02T02:20:35.469" v="71"/>
          <ac:spMkLst>
            <pc:docMk/>
            <pc:sldMk cId="754702235" sldId="277"/>
            <ac:spMk id="27" creationId="{119B6C4C-A403-40B0-BA97-B4B2F949C788}"/>
          </ac:spMkLst>
        </pc:spChg>
        <pc:grpChg chg="mod">
          <ac:chgData name="Szehon Ho" userId="10037FFE9753F9D9@LIVE.COM" providerId="AD" clId="Web-{98A274F1-4236-462E-BEC6-A61F98D45EA9}" dt="2018-03-02T02:18:00.998" v="22"/>
          <ac:grpSpMkLst>
            <pc:docMk/>
            <pc:sldMk cId="754702235" sldId="277"/>
            <ac:grpSpMk id="10" creationId="{00000000-0000-0000-0000-000000000000}"/>
          </ac:grpSpMkLst>
        </pc:grpChg>
        <pc:grpChg chg="del">
          <ac:chgData name="Szehon Ho" userId="10037FFE9753F9D9@LIVE.COM" providerId="AD" clId="Web-{98A274F1-4236-462E-BEC6-A61F98D45EA9}" dt="2018-03-02T02:17:27.514" v="12"/>
          <ac:grpSpMkLst>
            <pc:docMk/>
            <pc:sldMk cId="754702235" sldId="277"/>
            <ac:grpSpMk id="23" creationId="{00000000-0000-0000-0000-000000000000}"/>
          </ac:grpSpMkLst>
        </pc:grpChg>
        <pc:picChg chg="add mod">
          <ac:chgData name="Szehon Ho" userId="10037FFE9753F9D9@LIVE.COM" providerId="AD" clId="Web-{98A274F1-4236-462E-BEC6-A61F98D45EA9}" dt="2018-03-02T02:19:37.718" v="41"/>
          <ac:picMkLst>
            <pc:docMk/>
            <pc:sldMk cId="754702235" sldId="277"/>
            <ac:picMk id="12" creationId="{F0FBB4BD-A886-4F64-AAAF-8C7CC926E02E}"/>
          </ac:picMkLst>
        </pc:picChg>
        <pc:picChg chg="add del">
          <ac:chgData name="Szehon Ho" userId="10037FFE9753F9D9@LIVE.COM" providerId="AD" clId="Web-{98A274F1-4236-462E-BEC6-A61F98D45EA9}" dt="2018-03-02T02:18:57.140" v="29"/>
          <ac:picMkLst>
            <pc:docMk/>
            <pc:sldMk cId="754702235" sldId="277"/>
            <ac:picMk id="13" creationId="{6EE51DAE-5192-4DCC-B60D-884D09AE6FB5}"/>
          </ac:picMkLst>
        </pc:picChg>
      </pc:sldChg>
      <pc:sldChg chg="del">
        <pc:chgData name="Szehon Ho" userId="10037FFE9753F9D9@LIVE.COM" providerId="AD" clId="Web-{98A274F1-4236-462E-BEC6-A61F98D45EA9}" dt="2018-03-02T02:38:09.752" v="295"/>
        <pc:sldMkLst>
          <pc:docMk/>
          <pc:sldMk cId="2185711383" sldId="279"/>
        </pc:sldMkLst>
      </pc:sldChg>
      <pc:sldChg chg="del">
        <pc:chgData name="Szehon Ho" userId="10037FFE9753F9D9@LIVE.COM" providerId="AD" clId="Web-{98A274F1-4236-462E-BEC6-A61F98D45EA9}" dt="2018-03-02T02:19:08.608" v="32"/>
        <pc:sldMkLst>
          <pc:docMk/>
          <pc:sldMk cId="2622579050" sldId="307"/>
        </pc:sldMkLst>
      </pc:sldChg>
      <pc:sldChg chg="addSp delSp modSp">
        <pc:chgData name="Szehon Ho" userId="10037FFE9753F9D9@LIVE.COM" providerId="AD" clId="Web-{98A274F1-4236-462E-BEC6-A61F98D45EA9}" dt="2018-03-02T02:37:09.862" v="292"/>
        <pc:sldMkLst>
          <pc:docMk/>
          <pc:sldMk cId="3196319116" sldId="308"/>
        </pc:sldMkLst>
        <pc:spChg chg="mod">
          <ac:chgData name="Szehon Ho" userId="10037FFE9753F9D9@LIVE.COM" providerId="AD" clId="Web-{98A274F1-4236-462E-BEC6-A61F98D45EA9}" dt="2018-03-02T02:37:07.206" v="290"/>
          <ac:spMkLst>
            <pc:docMk/>
            <pc:sldMk cId="3196319116" sldId="308"/>
            <ac:spMk id="2" creationId="{E768AC2B-1D14-4E9A-B305-1D6C13E918DF}"/>
          </ac:spMkLst>
        </pc:spChg>
        <pc:spChg chg="mod">
          <ac:chgData name="Szehon Ho" userId="10037FFE9753F9D9@LIVE.COM" providerId="AD" clId="Web-{98A274F1-4236-462E-BEC6-A61F98D45EA9}" dt="2018-03-02T02:22:43.147" v="78"/>
          <ac:spMkLst>
            <pc:docMk/>
            <pc:sldMk cId="3196319116" sldId="308"/>
            <ac:spMk id="4" creationId="{DC599EFF-09D1-4D80-9EF3-3180A23B351B}"/>
          </ac:spMkLst>
        </pc:spChg>
        <pc:spChg chg="add mod">
          <ac:chgData name="Szehon Ho" userId="10037FFE9753F9D9@LIVE.COM" providerId="AD" clId="Web-{98A274F1-4236-462E-BEC6-A61F98D45EA9}" dt="2018-03-02T02:33:57.840" v="234"/>
          <ac:spMkLst>
            <pc:docMk/>
            <pc:sldMk cId="3196319116" sldId="308"/>
            <ac:spMk id="25" creationId="{9BACB301-2050-4A69-ADBA-C5D9EC1CFD96}"/>
          </ac:spMkLst>
        </pc:spChg>
        <pc:spChg chg="add mod">
          <ac:chgData name="Szehon Ho" userId="10037FFE9753F9D9@LIVE.COM" providerId="AD" clId="Web-{98A274F1-4236-462E-BEC6-A61F98D45EA9}" dt="2018-03-02T02:33:57.903" v="235"/>
          <ac:spMkLst>
            <pc:docMk/>
            <pc:sldMk cId="3196319116" sldId="308"/>
            <ac:spMk id="26" creationId="{51C6B07C-7E61-4090-9AB1-C147DD6305F3}"/>
          </ac:spMkLst>
        </pc:spChg>
        <pc:spChg chg="add mod">
          <ac:chgData name="Szehon Ho" userId="10037FFE9753F9D9@LIVE.COM" providerId="AD" clId="Web-{98A274F1-4236-462E-BEC6-A61F98D45EA9}" dt="2018-03-02T02:34:16.293" v="253"/>
          <ac:spMkLst>
            <pc:docMk/>
            <pc:sldMk cId="3196319116" sldId="308"/>
            <ac:spMk id="27" creationId="{BAC2087B-0ADE-4C19-8CC8-0D88AE9DDF93}"/>
          </ac:spMkLst>
        </pc:spChg>
        <pc:spChg chg="add mod">
          <ac:chgData name="Szehon Ho" userId="10037FFE9753F9D9@LIVE.COM" providerId="AD" clId="Web-{98A274F1-4236-462E-BEC6-A61F98D45EA9}" dt="2018-03-02T02:34:16.371" v="254"/>
          <ac:spMkLst>
            <pc:docMk/>
            <pc:sldMk cId="3196319116" sldId="308"/>
            <ac:spMk id="28" creationId="{04F42C81-7850-4031-851B-9BD8886A76D8}"/>
          </ac:spMkLst>
        </pc:spChg>
        <pc:spChg chg="add mod">
          <ac:chgData name="Szehon Ho" userId="10037FFE9753F9D9@LIVE.COM" providerId="AD" clId="Web-{98A274F1-4236-462E-BEC6-A61F98D45EA9}" dt="2018-03-02T02:31:46.585" v="154"/>
          <ac:spMkLst>
            <pc:docMk/>
            <pc:sldMk cId="3196319116" sldId="308"/>
            <ac:spMk id="29" creationId="{5B76E083-1AC3-4B1E-A632-E7C05222D9F1}"/>
          </ac:spMkLst>
        </pc:spChg>
        <pc:spChg chg="add">
          <ac:chgData name="Szehon Ho" userId="10037FFE9753F9D9@LIVE.COM" providerId="AD" clId="Web-{98A274F1-4236-462E-BEC6-A61F98D45EA9}" dt="2018-03-02T02:34:44.547" v="258"/>
          <ac:spMkLst>
            <pc:docMk/>
            <pc:sldMk cId="3196319116" sldId="308"/>
            <ac:spMk id="33" creationId="{29EBCB97-6B20-454F-BA26-5D51ADEDAB60}"/>
          </ac:spMkLst>
        </pc:spChg>
        <pc:spChg chg="add">
          <ac:chgData name="Szehon Ho" userId="10037FFE9753F9D9@LIVE.COM" providerId="AD" clId="Web-{98A274F1-4236-462E-BEC6-A61F98D45EA9}" dt="2018-03-02T02:34:52.110" v="259"/>
          <ac:spMkLst>
            <pc:docMk/>
            <pc:sldMk cId="3196319116" sldId="308"/>
            <ac:spMk id="34" creationId="{ED3C2E58-3C17-4997-AB0A-C1B953E494C0}"/>
          </ac:spMkLst>
        </pc:spChg>
        <pc:spChg chg="add">
          <ac:chgData name="Szehon Ho" userId="10037FFE9753F9D9@LIVE.COM" providerId="AD" clId="Web-{98A274F1-4236-462E-BEC6-A61F98D45EA9}" dt="2018-03-02T02:35:05.063" v="260"/>
          <ac:spMkLst>
            <pc:docMk/>
            <pc:sldMk cId="3196319116" sldId="308"/>
            <ac:spMk id="35" creationId="{211D0238-3B99-474F-9F09-D293502CA152}"/>
          </ac:spMkLst>
        </pc:spChg>
        <pc:spChg chg="add">
          <ac:chgData name="Szehon Ho" userId="10037FFE9753F9D9@LIVE.COM" providerId="AD" clId="Web-{98A274F1-4236-462E-BEC6-A61F98D45EA9}" dt="2018-03-02T02:35:09.235" v="261"/>
          <ac:spMkLst>
            <pc:docMk/>
            <pc:sldMk cId="3196319116" sldId="308"/>
            <ac:spMk id="36" creationId="{94768512-2169-4790-A26E-E9396E81754A}"/>
          </ac:spMkLst>
        </pc:spChg>
        <pc:grpChg chg="add del mod">
          <ac:chgData name="Szehon Ho" userId="10037FFE9753F9D9@LIVE.COM" providerId="AD" clId="Web-{98A274F1-4236-462E-BEC6-A61F98D45EA9}" dt="2018-03-02T02:24:16.450" v="119"/>
          <ac:grpSpMkLst>
            <pc:docMk/>
            <pc:sldMk cId="3196319116" sldId="308"/>
            <ac:grpSpMk id="3" creationId="{F93F37E4-246A-495F-98A8-F2B26B6B61F6}"/>
          </ac:grpSpMkLst>
        </pc:grpChg>
        <pc:grpChg chg="add mod">
          <ac:chgData name="Szehon Ho" userId="10037FFE9753F9D9@LIVE.COM" providerId="AD" clId="Web-{98A274F1-4236-462E-BEC6-A61F98D45EA9}" dt="2018-03-02T02:34:38.500" v="257"/>
          <ac:grpSpMkLst>
            <pc:docMk/>
            <pc:sldMk cId="3196319116" sldId="308"/>
            <ac:grpSpMk id="11" creationId="{2D7F4526-63DC-4B5C-9887-F340D9458970}"/>
          </ac:grpSpMkLst>
        </pc:grpChg>
        <pc:grpChg chg="add mod">
          <ac:chgData name="Szehon Ho" userId="10037FFE9753F9D9@LIVE.COM" providerId="AD" clId="Web-{98A274F1-4236-462E-BEC6-A61F98D45EA9}" dt="2018-03-02T02:33:57.512" v="229"/>
          <ac:grpSpMkLst>
            <pc:docMk/>
            <pc:sldMk cId="3196319116" sldId="308"/>
            <ac:grpSpMk id="15" creationId="{10FB2EBE-8B2E-427C-B909-42E2DA2C0EAC}"/>
          </ac:grpSpMkLst>
        </pc:grpChg>
        <pc:grpChg chg="add mod">
          <ac:chgData name="Szehon Ho" userId="10037FFE9753F9D9@LIVE.COM" providerId="AD" clId="Web-{98A274F1-4236-462E-BEC6-A61F98D45EA9}" dt="2018-03-02T02:34:16.075" v="250"/>
          <ac:grpSpMkLst>
            <pc:docMk/>
            <pc:sldMk cId="3196319116" sldId="308"/>
            <ac:grpSpMk id="16" creationId="{BDAA237A-29A4-4C13-B00F-76027D7601BC}"/>
          </ac:grpSpMkLst>
        </pc:grpChg>
        <pc:grpChg chg="add mod">
          <ac:chgData name="Szehon Ho" userId="10037FFE9753F9D9@LIVE.COM" providerId="AD" clId="Web-{98A274F1-4236-462E-BEC6-A61F98D45EA9}" dt="2018-03-02T02:34:16.153" v="251"/>
          <ac:grpSpMkLst>
            <pc:docMk/>
            <pc:sldMk cId="3196319116" sldId="308"/>
            <ac:grpSpMk id="19" creationId="{A74C3C85-9C17-4F90-85DE-BEADF9BEE79C}"/>
          </ac:grpSpMkLst>
        </pc:grpChg>
        <pc:picChg chg="add mod">
          <ac:chgData name="Szehon Ho" userId="10037FFE9753F9D9@LIVE.COM" providerId="AD" clId="Web-{98A274F1-4236-462E-BEC6-A61F98D45EA9}" dt="2018-03-02T02:33:57.700" v="232"/>
          <ac:picMkLst>
            <pc:docMk/>
            <pc:sldMk cId="3196319116" sldId="308"/>
            <ac:picMk id="23" creationId="{209E6FE7-C966-4B0D-9D07-F08902D1FA9B}"/>
          </ac:picMkLst>
        </pc:picChg>
        <pc:picChg chg="add mod">
          <ac:chgData name="Szehon Ho" userId="10037FFE9753F9D9@LIVE.COM" providerId="AD" clId="Web-{98A274F1-4236-462E-BEC6-A61F98D45EA9}" dt="2018-03-02T02:34:16.231" v="252"/>
          <ac:picMkLst>
            <pc:docMk/>
            <pc:sldMk cId="3196319116" sldId="308"/>
            <ac:picMk id="24" creationId="{4B57E487-3297-4C79-8665-7D4EBA0FC66A}"/>
          </ac:picMkLst>
        </pc:picChg>
        <pc:picChg chg="add del mod">
          <ac:chgData name="Szehon Ho" userId="10037FFE9753F9D9@LIVE.COM" providerId="AD" clId="Web-{98A274F1-4236-462E-BEC6-A61F98D45EA9}" dt="2018-03-02T02:37:09.862" v="292"/>
          <ac:picMkLst>
            <pc:docMk/>
            <pc:sldMk cId="3196319116" sldId="308"/>
            <ac:picMk id="30" creationId="{E1E79E0A-281C-48EE-8088-54406F8E5592}"/>
          </ac:picMkLst>
        </pc:picChg>
        <pc:cxnChg chg="add">
          <ac:chgData name="Szehon Ho" userId="10037FFE9753F9D9@LIVE.COM" providerId="AD" clId="Web-{98A274F1-4236-462E-BEC6-A61F98D45EA9}" dt="2018-03-02T02:34:33.434" v="256"/>
          <ac:cxnSpMkLst>
            <pc:docMk/>
            <pc:sldMk cId="3196319116" sldId="308"/>
            <ac:cxnSpMk id="32" creationId="{8215CED8-0070-46F6-9ACD-588DCF0CCE84}"/>
          </ac:cxnSpMkLst>
        </pc:cxnChg>
      </pc:sldChg>
      <pc:sldChg chg="add replId">
        <pc:chgData name="Szehon Ho" userId="10037FFE9753F9D9@LIVE.COM" providerId="AD" clId="Web-{98A274F1-4236-462E-BEC6-A61F98D45EA9}" dt="2018-03-02T02:37:15.877" v="293"/>
        <pc:sldMkLst>
          <pc:docMk/>
          <pc:sldMk cId="333079318" sldId="325"/>
        </pc:sldMkLst>
      </pc:sldChg>
    </pc:docChg>
  </pc:docChgLst>
  <pc:docChgLst>
    <pc:chgData name="Szehon Ho" userId="10037FFE9753F9D9@LIVE.COM" providerId="AD" clId="Web-{15D25E19-630A-4594-98C1-604F9C4D35C0}"/>
    <pc:docChg chg="modSld">
      <pc:chgData name="Szehon Ho" userId="10037FFE9753F9D9@LIVE.COM" providerId="AD" clId="Web-{15D25E19-630A-4594-98C1-604F9C4D35C0}" dt="2018-02-09T14:23:39.953" v="2"/>
      <pc:docMkLst>
        <pc:docMk/>
      </pc:docMkLst>
      <pc:sldChg chg="modSp">
        <pc:chgData name="Szehon Ho" userId="10037FFE9753F9D9@LIVE.COM" providerId="AD" clId="Web-{15D25E19-630A-4594-98C1-604F9C4D35C0}" dt="2018-02-09T14:23:39.953" v="2"/>
        <pc:sldMkLst>
          <pc:docMk/>
          <pc:sldMk cId="2015612809" sldId="314"/>
        </pc:sldMkLst>
        <pc:spChg chg="mod">
          <ac:chgData name="Szehon Ho" userId="10037FFE9753F9D9@LIVE.COM" providerId="AD" clId="Web-{15D25E19-630A-4594-98C1-604F9C4D35C0}" dt="2018-02-09T14:23:39.953" v="2"/>
          <ac:spMkLst>
            <pc:docMk/>
            <pc:sldMk cId="2015612809" sldId="314"/>
            <ac:spMk id="69" creationId="{8D7F8DB9-A00C-4233-94A1-DD97E54A2B78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pPr>
            <a:r>
              <a:rPr lang="en-US" b="1">
                <a:solidFill>
                  <a:schemeClr val="tx1">
                    <a:lumMod val="50000"/>
                  </a:schemeClr>
                </a:solidFill>
              </a:rPr>
              <a:t>Avg.</a:t>
            </a:r>
            <a:r>
              <a:rPr lang="en-US" b="1" baseline="0">
                <a:solidFill>
                  <a:schemeClr val="tx1">
                    <a:lumMod val="50000"/>
                  </a:schemeClr>
                </a:solidFill>
              </a:rPr>
              <a:t> l</a:t>
            </a:r>
            <a:r>
              <a:rPr lang="en-US" b="1">
                <a:solidFill>
                  <a:schemeClr val="tx1">
                    <a:lumMod val="50000"/>
                  </a:schemeClr>
                </a:solidFill>
              </a:rPr>
              <a:t>atency</a:t>
            </a:r>
          </a:p>
        </c:rich>
      </c:tx>
      <c:layout>
        <c:manualLayout>
          <c:xMode val="edge"/>
          <c:yMode val="edge"/>
          <c:x val="0.000522712638326636"/>
          <c:y val="0.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790129006974129"/>
          <c:y val="0.126515632647067"/>
          <c:w val="0.888616226121341"/>
          <c:h val="0.60815597880289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Sheet4!$I$5</c:f>
              <c:strCache>
                <c:ptCount val="1"/>
                <c:pt idx="0">
                  <c:v>4CPUs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Sheet4!$H$6:$H$10</c:f>
              <c:numCache>
                <c:formatCode>General</c:formatCode>
                <c:ptCount val="5"/>
                <c:pt idx="0">
                  <c:v>3.0</c:v>
                </c:pt>
                <c:pt idx="1">
                  <c:v>4.0</c:v>
                </c:pt>
                <c:pt idx="2">
                  <c:v>8.0</c:v>
                </c:pt>
                <c:pt idx="3">
                  <c:v>12.0</c:v>
                </c:pt>
                <c:pt idx="4">
                  <c:v>16.0</c:v>
                </c:pt>
              </c:numCache>
            </c:numRef>
          </c:xVal>
          <c:yVal>
            <c:numRef>
              <c:f>Sheet4!$I$6:$I$10</c:f>
              <c:numCache>
                <c:formatCode>General</c:formatCode>
                <c:ptCount val="5"/>
                <c:pt idx="1">
                  <c:v>40.963</c:v>
                </c:pt>
                <c:pt idx="2">
                  <c:v>48.969</c:v>
                </c:pt>
                <c:pt idx="3">
                  <c:v>34.813</c:v>
                </c:pt>
                <c:pt idx="4">
                  <c:v>27.156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B85-41F5-A987-EB1BF22E39BF}"/>
            </c:ext>
          </c:extLst>
        </c:ser>
        <c:ser>
          <c:idx val="1"/>
          <c:order val="1"/>
          <c:tx>
            <c:strRef>
              <c:f>Sheet4!$J$5</c:f>
              <c:strCache>
                <c:ptCount val="1"/>
                <c:pt idx="0">
                  <c:v>8CPUs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Sheet4!$H$6:$H$10</c:f>
              <c:numCache>
                <c:formatCode>General</c:formatCode>
                <c:ptCount val="5"/>
                <c:pt idx="0">
                  <c:v>3.0</c:v>
                </c:pt>
                <c:pt idx="1">
                  <c:v>4.0</c:v>
                </c:pt>
                <c:pt idx="2">
                  <c:v>8.0</c:v>
                </c:pt>
                <c:pt idx="3">
                  <c:v>12.0</c:v>
                </c:pt>
                <c:pt idx="4">
                  <c:v>16.0</c:v>
                </c:pt>
              </c:numCache>
            </c:numRef>
          </c:xVal>
          <c:yVal>
            <c:numRef>
              <c:f>Sheet4!$J$6:$J$10</c:f>
              <c:numCache>
                <c:formatCode>General</c:formatCode>
                <c:ptCount val="5"/>
                <c:pt idx="0">
                  <c:v>83.12699999999998</c:v>
                </c:pt>
                <c:pt idx="1">
                  <c:v>30.374</c:v>
                </c:pt>
                <c:pt idx="2">
                  <c:v>30.913</c:v>
                </c:pt>
                <c:pt idx="3">
                  <c:v>28.971</c:v>
                </c:pt>
                <c:pt idx="4">
                  <c:v>34.053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B85-41F5-A987-EB1BF22E39BF}"/>
            </c:ext>
          </c:extLst>
        </c:ser>
        <c:ser>
          <c:idx val="2"/>
          <c:order val="2"/>
          <c:tx>
            <c:strRef>
              <c:f>Sheet4!$K$5</c:f>
              <c:strCache>
                <c:ptCount val="1"/>
                <c:pt idx="0">
                  <c:v>12CPUs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Sheet4!$H$6:$H$10</c:f>
              <c:numCache>
                <c:formatCode>General</c:formatCode>
                <c:ptCount val="5"/>
                <c:pt idx="0">
                  <c:v>3.0</c:v>
                </c:pt>
                <c:pt idx="1">
                  <c:v>4.0</c:v>
                </c:pt>
                <c:pt idx="2">
                  <c:v>8.0</c:v>
                </c:pt>
                <c:pt idx="3">
                  <c:v>12.0</c:v>
                </c:pt>
                <c:pt idx="4">
                  <c:v>16.0</c:v>
                </c:pt>
              </c:numCache>
            </c:numRef>
          </c:xVal>
          <c:yVal>
            <c:numRef>
              <c:f>Sheet4!$K$6:$K$10</c:f>
              <c:numCache>
                <c:formatCode>General</c:formatCode>
                <c:ptCount val="5"/>
                <c:pt idx="0">
                  <c:v>55.608</c:v>
                </c:pt>
                <c:pt idx="1">
                  <c:v>27.456</c:v>
                </c:pt>
                <c:pt idx="2">
                  <c:v>29.615</c:v>
                </c:pt>
                <c:pt idx="3">
                  <c:v>22.068</c:v>
                </c:pt>
                <c:pt idx="4">
                  <c:v>27.861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B85-41F5-A987-EB1BF22E39BF}"/>
            </c:ext>
          </c:extLst>
        </c:ser>
        <c:ser>
          <c:idx val="3"/>
          <c:order val="3"/>
          <c:tx>
            <c:strRef>
              <c:f>Sheet4!$L$5</c:f>
              <c:strCache>
                <c:ptCount val="1"/>
                <c:pt idx="0">
                  <c:v>16CPUs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Sheet4!$H$6:$H$10</c:f>
              <c:numCache>
                <c:formatCode>General</c:formatCode>
                <c:ptCount val="5"/>
                <c:pt idx="0">
                  <c:v>3.0</c:v>
                </c:pt>
                <c:pt idx="1">
                  <c:v>4.0</c:v>
                </c:pt>
                <c:pt idx="2">
                  <c:v>8.0</c:v>
                </c:pt>
                <c:pt idx="3">
                  <c:v>12.0</c:v>
                </c:pt>
                <c:pt idx="4">
                  <c:v>16.0</c:v>
                </c:pt>
              </c:numCache>
            </c:numRef>
          </c:xVal>
          <c:yVal>
            <c:numRef>
              <c:f>Sheet4!$L$6:$L$10</c:f>
              <c:numCache>
                <c:formatCode>General</c:formatCode>
                <c:ptCount val="5"/>
                <c:pt idx="1">
                  <c:v>33.902</c:v>
                </c:pt>
                <c:pt idx="2">
                  <c:v>26.39099999999999</c:v>
                </c:pt>
                <c:pt idx="3">
                  <c:v>23.738</c:v>
                </c:pt>
                <c:pt idx="4">
                  <c:v>24.629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B85-41F5-A987-EB1BF22E39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6228664"/>
        <c:axId val="-2106219752"/>
      </c:scatterChart>
      <c:valAx>
        <c:axId val="-2106228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defRPr>
                </a:pPr>
                <a:r>
                  <a:rPr lang="en-US">
                    <a:solidFill>
                      <a:schemeClr val="tx1">
                        <a:lumMod val="50000"/>
                      </a:schemeClr>
                    </a:solidFill>
                  </a:rPr>
                  <a:t>Memory [GB]</a:t>
                </a:r>
              </a:p>
            </c:rich>
          </c:tx>
          <c:layout>
            <c:manualLayout>
              <c:xMode val="edge"/>
              <c:yMode val="edge"/>
              <c:x val="0.449974780939445"/>
              <c:y val="0.91725450767591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pPr>
            <a:endParaRPr lang="en-US"/>
          </a:p>
        </c:txPr>
        <c:crossAx val="-2106219752"/>
        <c:crosses val="autoZero"/>
        <c:crossBetween val="midCat"/>
      </c:valAx>
      <c:valAx>
        <c:axId val="-21062197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defRPr>
                </a:pPr>
                <a:r>
                  <a:rPr lang="en-US">
                    <a:solidFill>
                      <a:schemeClr val="tx1">
                        <a:lumMod val="50000"/>
                      </a:schemeClr>
                    </a:solidFill>
                  </a:rPr>
                  <a:t>Avg latency [s]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pPr>
            <a:endParaRPr lang="en-US"/>
          </a:p>
        </c:txPr>
        <c:crossAx val="-21062286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931440462194"/>
          <c:y val="0.817813031911019"/>
          <c:w val="0.596850447233432"/>
          <c:h val="0.1006490341209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Helvetica" charset="0"/>
          <a:ea typeface="Helvetica" charset="0"/>
          <a:cs typeface="Helvetica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5CBA2-787F-431A-A89B-C21B12E665C8}" type="datetimeFigureOut">
              <a:rPr lang="fr-FR" smtClean="0"/>
              <a:t>3/9/18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ED105-6A63-4486-9DBF-525E09A97C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ED105-6A63-4486-9DBF-525E09A97CE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570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ED105-6A63-4486-9DBF-525E09A97CE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055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ED105-6A63-4486-9DBF-525E09A97CE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8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gradFill flip="none" rotWithShape="1">
          <a:gsLst>
            <a:gs pos="0">
              <a:srgbClr val="FF9C34"/>
            </a:gs>
            <a:gs pos="100000">
              <a:srgbClr val="FFC044"/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2513" y="2466473"/>
            <a:ext cx="9144000" cy="812553"/>
          </a:xfrm>
        </p:spPr>
        <p:txBody>
          <a:bodyPr anchor="b"/>
          <a:lstStyle>
            <a:lvl1pPr algn="r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2513" y="3371102"/>
            <a:ext cx="9144000" cy="551193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550863" y="1499912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2017</a:t>
            </a:r>
            <a:r>
              <a:rPr lang="en-GB" sz="8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20" y="454944"/>
            <a:ext cx="1904669" cy="51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80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1" y="3132584"/>
            <a:ext cx="12192000" cy="2879111"/>
          </a:xfrm>
          <a:prstGeom prst="rect">
            <a:avLst/>
          </a:prstGeom>
          <a:solidFill>
            <a:srgbClr val="F6F6F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4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06" y="145143"/>
            <a:ext cx="6725586" cy="134657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69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7439915" y="3"/>
            <a:ext cx="4415592" cy="30479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aseline="0"/>
            </a:lvl1pPr>
          </a:lstStyle>
          <a:p>
            <a:r>
              <a:rPr lang="en-GB"/>
              <a:t>Client image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36361" y="3852486"/>
            <a:ext cx="2783825" cy="20626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241270" indent="-24127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359788" indent="-243388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spcAft>
                <a:spcPts val="1066"/>
              </a:spcAft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6360" y="3271017"/>
            <a:ext cx="2784500" cy="38438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1</a:t>
            </a:r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536160" y="3852486"/>
            <a:ext cx="2783825" cy="20626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471959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715343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7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535486" y="3271017"/>
            <a:ext cx="2784500" cy="38438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2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735961" y="3852486"/>
            <a:ext cx="2783825" cy="20626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471959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715343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75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735287" y="3271017"/>
            <a:ext cx="2784500" cy="38438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3</a:t>
            </a:r>
          </a:p>
        </p:txBody>
      </p:sp>
      <p:sp>
        <p:nvSpPr>
          <p:cNvPr id="76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8991600" y="357607"/>
            <a:ext cx="2644815" cy="671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aseline="0"/>
            </a:lvl1pPr>
          </a:lstStyle>
          <a:p>
            <a:r>
              <a:rPr lang="en-GB"/>
              <a:t>Logo</a:t>
            </a:r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9935759" y="3852486"/>
            <a:ext cx="1919880" cy="11517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Font typeface="Arial" pitchFamily="34" charset="0"/>
              <a:buNone/>
              <a:defRPr sz="1466" i="1" baseline="0">
                <a:solidFill>
                  <a:schemeClr val="accent1"/>
                </a:solidFill>
              </a:defRPr>
            </a:lvl1pPr>
            <a:lvl2pPr marL="471959" indent="-228571"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</a:defRPr>
            </a:lvl2pPr>
            <a:lvl3pPr marL="715343" indent="-228571">
              <a:buClr>
                <a:schemeClr val="accent1"/>
              </a:buClr>
              <a:buFont typeface="Arial" pitchFamily="34" charset="0"/>
              <a:buChar char="•"/>
              <a:defRPr sz="1333">
                <a:solidFill>
                  <a:schemeClr val="bg2"/>
                </a:solidFill>
              </a:defRPr>
            </a:lvl3pPr>
            <a:lvl4pPr marL="1632713" indent="0">
              <a:buNone/>
              <a:defRPr sz="133" i="1">
                <a:solidFill>
                  <a:schemeClr val="accent1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Testimonial quote</a:t>
            </a:r>
          </a:p>
          <a:p>
            <a:pPr lvl="3"/>
            <a:endParaRPr lang="en-US"/>
          </a:p>
        </p:txBody>
      </p:sp>
      <p:sp>
        <p:nvSpPr>
          <p:cNvPr id="7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9935759" y="5100240"/>
            <a:ext cx="1919880" cy="7678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Font typeface="Arial" pitchFamily="34" charset="0"/>
              <a:buNone/>
              <a:defRPr sz="1066" i="0" baseline="0">
                <a:solidFill>
                  <a:schemeClr val="tx2"/>
                </a:solidFill>
              </a:defRPr>
            </a:lvl1pPr>
            <a:lvl2pPr marL="471959" indent="-228571"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</a:defRPr>
            </a:lvl2pPr>
            <a:lvl3pPr marL="715343" indent="-228571">
              <a:buClr>
                <a:schemeClr val="accent1"/>
              </a:buClr>
              <a:buFont typeface="Arial" pitchFamily="34" charset="0"/>
              <a:buChar char="•"/>
              <a:defRPr sz="1333">
                <a:solidFill>
                  <a:schemeClr val="bg2"/>
                </a:solidFill>
              </a:defRPr>
            </a:lvl3pPr>
            <a:lvl4pPr marL="1632713" indent="0">
              <a:buNone/>
              <a:defRPr sz="133" i="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Customer name, role and company name</a:t>
            </a:r>
          </a:p>
          <a:p>
            <a:pPr lvl="3"/>
            <a:endParaRPr lang="en-US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760" y="3417276"/>
            <a:ext cx="575964" cy="320892"/>
          </a:xfrm>
          <a:prstGeom prst="rect">
            <a:avLst/>
          </a:prstGeom>
        </p:spPr>
      </p:pic>
      <p:sp>
        <p:nvSpPr>
          <p:cNvPr id="80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96301" y="1688797"/>
            <a:ext cx="1919880" cy="767848"/>
          </a:xfrm>
          <a:prstGeom prst="rect">
            <a:avLst/>
          </a:prstGeom>
        </p:spPr>
        <p:txBody>
          <a:bodyPr lIns="0" tIns="0" rIns="0" bIns="36000" anchor="b" anchorCtr="0"/>
          <a:lstStyle>
            <a:lvl1pPr marL="0" indent="0" algn="ctr">
              <a:buNone/>
              <a:defRPr sz="40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KPI Fig.</a:t>
            </a:r>
          </a:p>
        </p:txBody>
      </p:sp>
      <p:sp>
        <p:nvSpPr>
          <p:cNvPr id="81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5136061" y="1688797"/>
            <a:ext cx="1919880" cy="767848"/>
          </a:xfrm>
          <a:prstGeom prst="rect">
            <a:avLst/>
          </a:prstGeom>
        </p:spPr>
        <p:txBody>
          <a:bodyPr lIns="0" tIns="0" rIns="0" bIns="36000" anchor="b" anchorCtr="0"/>
          <a:lstStyle>
            <a:lvl1pPr algn="ctr">
              <a:defRPr lang="en-GB" sz="4000" b="0" baseline="0" dirty="0">
                <a:solidFill>
                  <a:schemeClr val="accent1"/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KPI Fig.</a:t>
            </a:r>
          </a:p>
        </p:txBody>
      </p:sp>
      <p:sp>
        <p:nvSpPr>
          <p:cNvPr id="82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336361" y="1797324"/>
            <a:ext cx="767952" cy="671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6" baseline="0"/>
            </a:lvl1pPr>
          </a:lstStyle>
          <a:p>
            <a:r>
              <a:rPr lang="en-GB"/>
              <a:t>Image</a:t>
            </a:r>
          </a:p>
        </p:txBody>
      </p:sp>
      <p:sp>
        <p:nvSpPr>
          <p:cNvPr id="83" name="Picture Placeholder 5"/>
          <p:cNvSpPr>
            <a:spLocks noGrp="1"/>
          </p:cNvSpPr>
          <p:nvPr>
            <p:ph type="pic" sz="quarter" idx="29" hasCustomPrompt="1"/>
          </p:nvPr>
        </p:nvSpPr>
        <p:spPr>
          <a:xfrm>
            <a:off x="4176121" y="1797324"/>
            <a:ext cx="767952" cy="671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6" baseline="0"/>
            </a:lvl1pPr>
          </a:lstStyle>
          <a:p>
            <a:r>
              <a:rPr lang="en-GB"/>
              <a:t>Image</a:t>
            </a:r>
          </a:p>
        </p:txBody>
      </p:sp>
      <p:sp>
        <p:nvSpPr>
          <p:cNvPr id="84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1296301" y="2523430"/>
            <a:ext cx="1919880" cy="383924"/>
          </a:xfrm>
          <a:prstGeom prst="rect">
            <a:avLst/>
          </a:prstGeom>
        </p:spPr>
        <p:txBody>
          <a:bodyPr lIns="0" tIns="36000" rIns="0" bIns="36000" anchor="t" anchorCtr="0"/>
          <a:lstStyle>
            <a:lvl1pPr marL="0" indent="0" algn="ctr">
              <a:buNone/>
              <a:defRPr sz="1466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KPI Text</a:t>
            </a:r>
          </a:p>
        </p:txBody>
      </p:sp>
      <p:sp>
        <p:nvSpPr>
          <p:cNvPr id="85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5136061" y="2523430"/>
            <a:ext cx="1919880" cy="383924"/>
          </a:xfrm>
          <a:prstGeom prst="rect">
            <a:avLst/>
          </a:prstGeom>
        </p:spPr>
        <p:txBody>
          <a:bodyPr lIns="0" tIns="36000" rIns="0" bIns="36000" anchor="t" anchorCtr="0"/>
          <a:lstStyle>
            <a:lvl1pPr marL="0" indent="0" algn="ctr">
              <a:buNone/>
              <a:defRPr sz="1466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KPI Text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2015</a:t>
            </a:r>
            <a:r>
              <a:rPr lang="en-GB"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</p:grpSpPr>
        <p:grpSp>
          <p:nvGrpSpPr>
            <p:cNvPr id="95" name="Group 94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</p:grpSpPr>
            <p:sp>
              <p:nvSpPr>
                <p:cNvPr id="100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1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2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3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4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5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98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96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solidFill>
              <a:srgbClr val="F28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159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1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69" grpId="0"/>
      <p:bldP spid="70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/>
      <p:bldP spid="77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/>
      <p:bldP spid="83" grpId="0"/>
      <p:bldP spid="84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83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Slide">
    <p:bg>
      <p:bgPr>
        <a:gradFill flip="none" rotWithShape="1">
          <a:gsLst>
            <a:gs pos="0">
              <a:srgbClr val="FF9C34"/>
            </a:gs>
            <a:gs pos="100000">
              <a:srgbClr val="FFC044"/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5094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08294" y="905697"/>
            <a:ext cx="9158219" cy="812553"/>
          </a:xfrm>
        </p:spPr>
        <p:txBody>
          <a:bodyPr anchor="ctr"/>
          <a:lstStyle>
            <a:lvl1pPr algn="r">
              <a:defRPr sz="4400">
                <a:solidFill>
                  <a:srgbClr val="FFBE43"/>
                </a:solidFill>
                <a:latin typeface="+mn-lt"/>
              </a:defRPr>
            </a:lvl1pPr>
          </a:lstStyle>
          <a:p>
            <a:r>
              <a:rPr lang="en-US"/>
              <a:t>Click to edit slide title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08294" y="2026035"/>
            <a:ext cx="9158219" cy="551193"/>
          </a:xfrm>
        </p:spPr>
        <p:txBody>
          <a:bodyPr anchor="b"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speaker name</a:t>
            </a:r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2015</a:t>
            </a:r>
            <a:r>
              <a:rPr lang="en-GB" sz="8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4625" y="451403"/>
            <a:ext cx="1884250" cy="515384"/>
            <a:chOff x="6107359" y="2686245"/>
            <a:chExt cx="4654718" cy="1273170"/>
          </a:xfrm>
        </p:grpSpPr>
        <p:grpSp>
          <p:nvGrpSpPr>
            <p:cNvPr id="9" name="Group 8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</p:grpSpPr>
            <p:sp>
              <p:nvSpPr>
                <p:cNvPr id="16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14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0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solidFill>
              <a:srgbClr val="F28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308294" y="2659552"/>
            <a:ext cx="9158219" cy="548106"/>
          </a:xfrm>
        </p:spPr>
        <p:txBody>
          <a:bodyPr vert="horz" lIns="91440" tIns="45720" rIns="91440" bIns="45720" rtlCol="0" anchor="t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49375" algn="l"/>
              </a:tabLst>
              <a:defRPr lang="en-US" sz="2400" i="0" dirty="0" smtClean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speaker title</a:t>
            </a:r>
          </a:p>
        </p:txBody>
      </p:sp>
    </p:spTree>
    <p:extLst>
      <p:ext uri="{BB962C8B-B14F-4D97-AF65-F5344CB8AC3E}">
        <p14:creationId xmlns:p14="http://schemas.microsoft.com/office/powerpoint/2010/main" val="41104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xmlns:p14="http://schemas.microsoft.com/office/powerpoint/2010/main" presetID="22" presetClass="entr" presetSubtype="2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xmlns:p14="http://schemas.microsoft.com/office/powerpoint/2010/main" presetID="22" presetClass="entr" presetSubtype="2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D9EFC6-2F38-4263-BC1B-DC7D95185FA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150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gradFill flip="none" rotWithShape="1">
          <a:gsLst>
            <a:gs pos="0">
              <a:srgbClr val="FF9C34"/>
            </a:gs>
            <a:gs pos="100000">
              <a:srgbClr val="FFC044"/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2513" y="2466473"/>
            <a:ext cx="9144000" cy="812553"/>
          </a:xfrm>
        </p:spPr>
        <p:txBody>
          <a:bodyPr anchor="b"/>
          <a:lstStyle>
            <a:lvl1pPr algn="r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2513" y="3371102"/>
            <a:ext cx="9144000" cy="551193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0863" y="1499912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FFFFFF"/>
                </a:solidFill>
                <a:cs typeface="Arial" panose="020B0604020202020204" pitchFamily="34" charset="0"/>
              </a:rPr>
              <a:t>Copyright © 2015 </a:t>
            </a:r>
            <a:r>
              <a:rPr lang="en-GB" sz="800" err="1">
                <a:solidFill>
                  <a:srgbClr val="FFFFFF"/>
                </a:solidFill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29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20" y="454944"/>
            <a:ext cx="1904669" cy="51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84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gradFill flip="none" rotWithShape="1">
          <a:gsLst>
            <a:gs pos="0">
              <a:srgbClr val="FF9C34"/>
            </a:gs>
            <a:gs pos="100000">
              <a:srgbClr val="FFC044"/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5094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08294" y="905697"/>
            <a:ext cx="9158219" cy="812553"/>
          </a:xfrm>
        </p:spPr>
        <p:txBody>
          <a:bodyPr anchor="ctr"/>
          <a:lstStyle>
            <a:lvl1pPr algn="r">
              <a:defRPr sz="4400">
                <a:solidFill>
                  <a:srgbClr val="FFBE43"/>
                </a:solidFill>
                <a:latin typeface="+mn-lt"/>
              </a:defRPr>
            </a:lvl1pPr>
          </a:lstStyle>
          <a:p>
            <a:r>
              <a:rPr lang="en-US"/>
              <a:t>Click to edit slide title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08294" y="2026035"/>
            <a:ext cx="9158219" cy="551193"/>
          </a:xfrm>
        </p:spPr>
        <p:txBody>
          <a:bodyPr anchor="b"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speaker name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FFFFFF"/>
                </a:solidFill>
                <a:cs typeface="Arial" panose="020B0604020202020204" pitchFamily="34" charset="0"/>
              </a:rPr>
              <a:t>Copyright © 2015 </a:t>
            </a:r>
            <a:r>
              <a:rPr lang="en-GB" sz="800" err="1">
                <a:solidFill>
                  <a:srgbClr val="FFFFFF"/>
                </a:solidFill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574625" y="451403"/>
            <a:ext cx="1884250" cy="515384"/>
            <a:chOff x="6107359" y="2686245"/>
            <a:chExt cx="4654718" cy="1273170"/>
          </a:xfrm>
        </p:grpSpPr>
        <p:grpSp>
          <p:nvGrpSpPr>
            <p:cNvPr id="9" name="Group 8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</p:grpSpPr>
            <p:sp>
              <p:nvSpPr>
                <p:cNvPr id="16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17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18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19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0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1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</p:grpSp>
          <p:sp>
            <p:nvSpPr>
              <p:cNvPr id="14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  <p:sp>
            <p:nvSpPr>
              <p:cNvPr id="15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</p:grpSp>
        <p:sp>
          <p:nvSpPr>
            <p:cNvPr id="10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solidFill>
              <a:srgbClr val="F28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0605B"/>
                </a:solidFill>
              </a:endParaRPr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308294" y="2659552"/>
            <a:ext cx="9158219" cy="548106"/>
          </a:xfrm>
        </p:spPr>
        <p:txBody>
          <a:bodyPr vert="horz" lIns="91440" tIns="45720" rIns="91440" bIns="45720" rtlCol="0" anchor="t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49375" algn="l"/>
              </a:tabLst>
              <a:defRPr lang="en-US" sz="2400" i="0" dirty="0" smtClean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speaker title</a:t>
            </a:r>
          </a:p>
        </p:txBody>
      </p:sp>
    </p:spTree>
    <p:extLst>
      <p:ext uri="{BB962C8B-B14F-4D97-AF65-F5344CB8AC3E}">
        <p14:creationId xmlns:p14="http://schemas.microsoft.com/office/powerpoint/2010/main" val="50038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xmlns:p14="http://schemas.microsoft.com/office/powerpoint/2010/main" presetID="22" presetClass="entr" presetSubtype="2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xmlns:p14="http://schemas.microsoft.com/office/powerpoint/2010/main" presetID="22" presetClass="entr" presetSubtype="2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905" y="2466473"/>
            <a:ext cx="10904608" cy="812553"/>
          </a:xfrm>
        </p:spPr>
        <p:txBody>
          <a:bodyPr anchor="b"/>
          <a:lstStyle>
            <a:lvl1pPr algn="l">
              <a:defRPr sz="44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905" y="3371102"/>
            <a:ext cx="10904608" cy="55119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0863" y="1499912"/>
            <a:ext cx="11074510" cy="0"/>
          </a:xfrm>
          <a:prstGeom prst="line">
            <a:avLst/>
          </a:prstGeom>
          <a:ln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60605B"/>
                </a:solidFill>
                <a:cs typeface="Arial" panose="020B0604020202020204" pitchFamily="34" charset="0"/>
              </a:rPr>
              <a:t>Copyright © 2015 </a:t>
            </a:r>
            <a:r>
              <a:rPr lang="en-GB" sz="800" err="1">
                <a:solidFill>
                  <a:srgbClr val="60605B"/>
                </a:solidFill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60605B"/>
              </a:solidFill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574625" y="451403"/>
            <a:ext cx="1884250" cy="515384"/>
            <a:chOff x="6107359" y="2686245"/>
            <a:chExt cx="4654718" cy="1273170"/>
          </a:xfrm>
        </p:grpSpPr>
        <p:grpSp>
          <p:nvGrpSpPr>
            <p:cNvPr id="9" name="Group 8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</p:grpSpPr>
            <p:sp>
              <p:nvSpPr>
                <p:cNvPr id="16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17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18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19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0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1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</p:grpSp>
          <p:sp>
            <p:nvSpPr>
              <p:cNvPr id="14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  <p:sp>
            <p:nvSpPr>
              <p:cNvPr id="15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</p:grpSp>
        <p:sp>
          <p:nvSpPr>
            <p:cNvPr id="10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solidFill>
              <a:srgbClr val="F28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0605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96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Gradient Title Slide">
    <p:bg>
      <p:bgPr>
        <a:gradFill flip="none" rotWithShape="1">
          <a:gsLst>
            <a:gs pos="0">
              <a:schemeClr val="accent1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20" y="454944"/>
            <a:ext cx="1904669" cy="51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61905" y="1893304"/>
            <a:ext cx="11074510" cy="25965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  <a:lvl2pPr marL="544128" indent="0">
              <a:buNone/>
              <a:defRPr sz="1200"/>
            </a:lvl2pPr>
            <a:lvl3pPr marL="1088258" indent="0">
              <a:buNone/>
              <a:defRPr sz="1200"/>
            </a:lvl3pPr>
            <a:lvl4pPr marL="1632387" indent="0">
              <a:buNone/>
              <a:defRPr sz="1200"/>
            </a:lvl4pPr>
            <a:lvl5pPr marL="2176515" indent="0">
              <a:buNone/>
              <a:defRPr sz="1200"/>
            </a:lvl5pPr>
          </a:lstStyle>
          <a:p>
            <a:pPr lvl="0"/>
            <a:r>
              <a:rPr lang="en-US"/>
              <a:t>Presenter name, Job title and date of presentation</a:t>
            </a:r>
          </a:p>
        </p:txBody>
      </p:sp>
      <p:sp>
        <p:nvSpPr>
          <p:cNvPr id="16" name="Text Placeholder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50863" y="2565171"/>
            <a:ext cx="11085552" cy="171428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Bef>
                <a:spcPts val="0"/>
              </a:spcBef>
              <a:buNone/>
              <a:defRPr sz="3599" baseline="0">
                <a:solidFill>
                  <a:schemeClr val="bg1"/>
                </a:solidFill>
              </a:defRPr>
            </a:lvl1pPr>
            <a:lvl2pPr marL="749802" indent="-205673">
              <a:buClr>
                <a:schemeClr val="accent1"/>
              </a:buClr>
              <a:buFont typeface="Arial" pitchFamily="34" charset="0"/>
              <a:buChar char="•"/>
              <a:defRPr sz="1200"/>
            </a:lvl2pPr>
            <a:lvl3pPr marL="1293931" indent="-205673">
              <a:buFont typeface="Wingdings" pitchFamily="2" charset="2"/>
              <a:buChar char="q"/>
              <a:defRPr sz="1200"/>
            </a:lvl3pPr>
            <a:lvl4pPr marL="1632387" indent="0">
              <a:buNone/>
              <a:defRPr sz="1200"/>
            </a:lvl4pPr>
            <a:lvl5pPr marL="2176515" indent="0">
              <a:buNone/>
              <a:defRPr sz="1200"/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1" name="Text Placeholder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61905" y="4710721"/>
            <a:ext cx="11074510" cy="6379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66">
                <a:solidFill>
                  <a:schemeClr val="bg1"/>
                </a:solidFill>
              </a:defRPr>
            </a:lvl1pPr>
            <a:lvl2pPr marL="749802" indent="-205673">
              <a:buFont typeface="Arial" pitchFamily="34" charset="0"/>
              <a:buChar char="•"/>
              <a:defRPr sz="1200"/>
            </a:lvl2pPr>
            <a:lvl3pPr marL="1088258" indent="0">
              <a:buNone/>
              <a:defRPr sz="1200"/>
            </a:lvl3pPr>
            <a:lvl4pPr marL="1632387" indent="0">
              <a:buNone/>
              <a:defRPr sz="1200"/>
            </a:lvl4pPr>
            <a:lvl5pPr marL="2176515" indent="0">
              <a:buNone/>
              <a:defRPr sz="1200"/>
            </a:lvl5pPr>
          </a:lstStyle>
          <a:p>
            <a:pPr lvl="0"/>
            <a:r>
              <a:rPr lang="en-US"/>
              <a:t>Sub-heading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527714" y="1483078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FFFFFF"/>
                </a:solidFill>
                <a:cs typeface="Arial" panose="020B0604020202020204" pitchFamily="34" charset="0"/>
              </a:rPr>
              <a:t>Copyright © 2015 </a:t>
            </a:r>
            <a:r>
              <a:rPr lang="en-GB" sz="800" err="1">
                <a:solidFill>
                  <a:srgbClr val="FFFFFF"/>
                </a:solidFill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317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/Blue Gradient Divider">
    <p:bg>
      <p:bgPr>
        <a:gradFill>
          <a:gsLst>
            <a:gs pos="100000">
              <a:schemeClr val="accent6"/>
            </a:gs>
            <a:gs pos="15000">
              <a:schemeClr val="accent5">
                <a:lumMod val="95000"/>
                <a:lumOff val="5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27714" y="2482564"/>
            <a:ext cx="11327926" cy="190624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Bef>
                <a:spcPts val="0"/>
              </a:spcBef>
              <a:buNone/>
              <a:defRPr sz="3732" baseline="0">
                <a:solidFill>
                  <a:schemeClr val="bg1"/>
                </a:solidFill>
              </a:defRPr>
            </a:lvl1pPr>
            <a:lvl2pPr marL="544128" indent="0">
              <a:buNone/>
              <a:defRPr sz="1200"/>
            </a:lvl2pPr>
            <a:lvl3pPr marL="1088258" indent="0">
              <a:buNone/>
              <a:defRPr sz="1200"/>
            </a:lvl3pPr>
            <a:lvl4pPr marL="1632387" indent="0">
              <a:buNone/>
              <a:defRPr sz="1200"/>
            </a:lvl4pPr>
            <a:lvl5pPr marL="2176515" indent="0">
              <a:buNone/>
              <a:defRPr sz="1200"/>
            </a:lvl5pPr>
          </a:lstStyle>
          <a:p>
            <a:pPr lvl="0"/>
            <a:r>
              <a:rPr lang="en-US"/>
              <a:t>Divider/Section 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27714" y="1483078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20" y="454944"/>
            <a:ext cx="1904669" cy="51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FFFFFF"/>
                </a:solidFill>
                <a:cs typeface="Arial" panose="020B0604020202020204" pitchFamily="34" charset="0"/>
              </a:rPr>
              <a:t>Copyright © 2015 </a:t>
            </a:r>
            <a:r>
              <a:rPr lang="en-GB" sz="800" err="1">
                <a:solidFill>
                  <a:srgbClr val="FFFFFF"/>
                </a:solidFill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446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Green Gradient Divider">
    <p:bg>
      <p:bgPr>
        <a:gradFill>
          <a:gsLst>
            <a:gs pos="100000">
              <a:schemeClr val="accent6"/>
            </a:gs>
            <a:gs pos="16000">
              <a:srgbClr val="568E14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27714" y="2482564"/>
            <a:ext cx="11327926" cy="190624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Bef>
                <a:spcPts val="0"/>
              </a:spcBef>
              <a:buNone/>
              <a:defRPr sz="3732" baseline="0">
                <a:solidFill>
                  <a:schemeClr val="bg1"/>
                </a:solidFill>
              </a:defRPr>
            </a:lvl1pPr>
            <a:lvl2pPr marL="544128" indent="0">
              <a:buNone/>
              <a:defRPr sz="1200"/>
            </a:lvl2pPr>
            <a:lvl3pPr marL="1088258" indent="0">
              <a:buNone/>
              <a:defRPr sz="1200"/>
            </a:lvl3pPr>
            <a:lvl4pPr marL="1632387" indent="0">
              <a:buNone/>
              <a:defRPr sz="1200"/>
            </a:lvl4pPr>
            <a:lvl5pPr marL="2176515" indent="0">
              <a:buNone/>
              <a:defRPr sz="1200"/>
            </a:lvl5pPr>
          </a:lstStyle>
          <a:p>
            <a:pPr lvl="0"/>
            <a:r>
              <a:rPr lang="en-US"/>
              <a:t>Divider/Section title</a:t>
            </a:r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20" y="454944"/>
            <a:ext cx="1904669" cy="51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527714" y="1483078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FFFFFF"/>
                </a:solidFill>
                <a:cs typeface="Arial" panose="020B0604020202020204" pitchFamily="34" charset="0"/>
              </a:rPr>
              <a:t>Copyright © 2015 </a:t>
            </a:r>
            <a:r>
              <a:rPr lang="en-GB" sz="800" err="1">
                <a:solidFill>
                  <a:srgbClr val="FFFFFF"/>
                </a:solidFill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03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905" y="2466473"/>
            <a:ext cx="10904608" cy="812553"/>
          </a:xfrm>
        </p:spPr>
        <p:txBody>
          <a:bodyPr anchor="b"/>
          <a:lstStyle>
            <a:lvl1pPr algn="l">
              <a:defRPr sz="44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905" y="3371102"/>
            <a:ext cx="10904608" cy="55119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550863" y="1499912"/>
            <a:ext cx="11074510" cy="0"/>
          </a:xfrm>
          <a:prstGeom prst="line">
            <a:avLst/>
          </a:prstGeom>
          <a:ln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2015</a:t>
            </a:r>
            <a:r>
              <a:rPr lang="en-GB" sz="8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4625" y="451403"/>
            <a:ext cx="1884250" cy="515384"/>
            <a:chOff x="6107359" y="2686245"/>
            <a:chExt cx="4654718" cy="1273170"/>
          </a:xfrm>
        </p:grpSpPr>
        <p:grpSp>
          <p:nvGrpSpPr>
            <p:cNvPr id="9" name="Group 8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</p:grpSpPr>
            <p:sp>
              <p:nvSpPr>
                <p:cNvPr id="16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14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0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solidFill>
              <a:srgbClr val="F28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3422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gradFill flip="none" rotWithShape="1">
          <a:gsLst>
            <a:gs pos="0">
              <a:srgbClr val="FF9C34"/>
            </a:gs>
            <a:gs pos="100000">
              <a:srgbClr val="FFC044"/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FFFFFF"/>
                </a:solidFill>
                <a:cs typeface="Arial" panose="020B0604020202020204" pitchFamily="34" charset="0"/>
              </a:rPr>
              <a:t>Copyright © 2015 </a:t>
            </a:r>
            <a:r>
              <a:rPr lang="en-GB" sz="800" err="1">
                <a:solidFill>
                  <a:srgbClr val="FFFFFF"/>
                </a:solidFill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  <a:solidFill>
            <a:schemeClr val="bg2"/>
          </a:solidFill>
        </p:grpSpPr>
        <p:grpSp>
          <p:nvGrpSpPr>
            <p:cNvPr id="15" name="Group 14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  <a:grpFill/>
          </p:grpSpPr>
          <p:grpSp>
            <p:nvGrpSpPr>
              <p:cNvPr id="17" name="Group 16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  <a:grpFill/>
            </p:grpSpPr>
            <p:sp>
              <p:nvSpPr>
                <p:cNvPr id="23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4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5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6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7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8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</p:grpSp>
          <p:sp>
            <p:nvSpPr>
              <p:cNvPr id="21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  <p:sp>
            <p:nvSpPr>
              <p:cNvPr id="22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</p:grpSp>
        <p:sp>
          <p:nvSpPr>
            <p:cNvPr id="16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0605B"/>
                </a:solidFill>
              </a:endParaRPr>
            </a:p>
          </p:txBody>
        </p:sp>
      </p:grpSp>
      <p:sp>
        <p:nvSpPr>
          <p:cNvPr id="1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8263" y="1543051"/>
            <a:ext cx="5214937" cy="13350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115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Text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8263" y="3173133"/>
            <a:ext cx="5214937" cy="250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3200" dirty="0" smtClean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122818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range Gradient Title Slide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418263" y="1543051"/>
            <a:ext cx="5214937" cy="13350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115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Text</a:t>
            </a:r>
          </a:p>
        </p:txBody>
      </p:sp>
      <p:sp>
        <p:nvSpPr>
          <p:cNvPr id="11" name="Text Placeholder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418263" y="3173133"/>
            <a:ext cx="5214937" cy="250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3200" dirty="0" smtClean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Sub-heading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FFFFFF"/>
                </a:solidFill>
                <a:cs typeface="Arial" panose="020B0604020202020204" pitchFamily="34" charset="0"/>
              </a:rPr>
              <a:t>Copyright © 2015 </a:t>
            </a:r>
            <a:r>
              <a:rPr lang="en-GB" sz="800" err="1">
                <a:solidFill>
                  <a:srgbClr val="FFFFFF"/>
                </a:solidFill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  <a:solidFill>
            <a:schemeClr val="bg2"/>
          </a:solidFill>
        </p:grpSpPr>
        <p:grpSp>
          <p:nvGrpSpPr>
            <p:cNvPr id="27" name="Group 26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  <a:grpFill/>
          </p:grpSpPr>
          <p:grpSp>
            <p:nvGrpSpPr>
              <p:cNvPr id="29" name="Group 28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  <a:grpFill/>
            </p:grpSpPr>
            <p:sp>
              <p:nvSpPr>
                <p:cNvPr id="32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33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34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35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36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37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</p:grpSp>
          <p:sp>
            <p:nvSpPr>
              <p:cNvPr id="30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  <p:sp>
            <p:nvSpPr>
              <p:cNvPr id="31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</p:grpSp>
        <p:sp>
          <p:nvSpPr>
            <p:cNvPr id="28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0605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1870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urple/Blue Gradient Divider">
    <p:bg>
      <p:bgPr>
        <a:gradFill flip="none" rotWithShape="1">
          <a:gsLst>
            <a:gs pos="100000">
              <a:schemeClr val="accent6"/>
            </a:gs>
            <a:gs pos="15000">
              <a:schemeClr val="accent5">
                <a:lumMod val="95000"/>
                <a:lumOff val="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FFFFFF"/>
                </a:solidFill>
                <a:cs typeface="Arial" panose="020B0604020202020204" pitchFamily="34" charset="0"/>
              </a:rPr>
              <a:t>Copyright © 2015 </a:t>
            </a:r>
            <a:r>
              <a:rPr lang="en-GB" sz="800" err="1">
                <a:solidFill>
                  <a:srgbClr val="FFFFFF"/>
                </a:solidFill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  <a:solidFill>
            <a:schemeClr val="bg2"/>
          </a:solidFill>
        </p:grpSpPr>
        <p:grpSp>
          <p:nvGrpSpPr>
            <p:cNvPr id="18" name="Group 17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  <a:grpFill/>
          </p:grpSpPr>
          <p:grpSp>
            <p:nvGrpSpPr>
              <p:cNvPr id="20" name="Group 19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  <a:grpFill/>
            </p:grpSpPr>
            <p:sp>
              <p:nvSpPr>
                <p:cNvPr id="23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4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5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6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7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8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</p:grpSp>
          <p:sp>
            <p:nvSpPr>
              <p:cNvPr id="21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  <p:sp>
            <p:nvSpPr>
              <p:cNvPr id="22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</p:grpSp>
        <p:sp>
          <p:nvSpPr>
            <p:cNvPr id="19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0605B"/>
                </a:solidFill>
              </a:endParaRPr>
            </a:p>
          </p:txBody>
        </p:sp>
      </p:grpSp>
      <p:sp>
        <p:nvSpPr>
          <p:cNvPr id="2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8263" y="1543051"/>
            <a:ext cx="5214937" cy="13350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115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Text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8263" y="3173133"/>
            <a:ext cx="5214937" cy="250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3200" dirty="0" smtClean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928310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ue Green Gradient Divider">
    <p:bg>
      <p:bgPr>
        <a:gradFill>
          <a:gsLst>
            <a:gs pos="100000">
              <a:schemeClr val="accent6"/>
            </a:gs>
            <a:gs pos="16000">
              <a:srgbClr val="568E14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FFFFFF"/>
                </a:solidFill>
                <a:cs typeface="Arial" panose="020B0604020202020204" pitchFamily="34" charset="0"/>
              </a:rPr>
              <a:t>Copyright © 2015 </a:t>
            </a:r>
            <a:r>
              <a:rPr lang="en-GB" sz="800" err="1">
                <a:solidFill>
                  <a:srgbClr val="FFFFFF"/>
                </a:solidFill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  <a:solidFill>
            <a:schemeClr val="bg2"/>
          </a:solidFill>
        </p:grpSpPr>
        <p:grpSp>
          <p:nvGrpSpPr>
            <p:cNvPr id="21" name="Group 20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  <a:grpFill/>
          </p:grpSpPr>
          <p:grpSp>
            <p:nvGrpSpPr>
              <p:cNvPr id="23" name="Group 22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  <a:grpFill/>
            </p:grpSpPr>
            <p:sp>
              <p:nvSpPr>
                <p:cNvPr id="26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7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8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9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30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31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</p:grpSp>
          <p:sp>
            <p:nvSpPr>
              <p:cNvPr id="24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  <p:sp>
            <p:nvSpPr>
              <p:cNvPr id="25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</p:grpSp>
        <p:sp>
          <p:nvSpPr>
            <p:cNvPr id="22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0605B"/>
                </a:solidFill>
              </a:endParaRPr>
            </a:p>
          </p:txBody>
        </p:sp>
      </p:grpSp>
      <p:sp>
        <p:nvSpPr>
          <p:cNvPr id="3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8263" y="1543051"/>
            <a:ext cx="5214937" cy="13350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115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Text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8263" y="3173133"/>
            <a:ext cx="5214937" cy="250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3200" dirty="0" smtClean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3276209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1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73173" y="3672114"/>
            <a:ext cx="3617773" cy="22430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241270" indent="-24127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359788" indent="-243388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spcAft>
                <a:spcPts val="1066"/>
              </a:spcAft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73127" y="3106059"/>
            <a:ext cx="3618648" cy="44774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2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1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299098" y="3672114"/>
            <a:ext cx="3617773" cy="22430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471959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715343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298659" y="3106059"/>
            <a:ext cx="3618648" cy="44774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2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2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25022" y="3672114"/>
            <a:ext cx="3617773" cy="22430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471959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715343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8024191" y="3106059"/>
            <a:ext cx="3618648" cy="44774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2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3</a:t>
            </a:r>
          </a:p>
        </p:txBody>
      </p:sp>
    </p:spTree>
    <p:extLst>
      <p:ext uri="{BB962C8B-B14F-4D97-AF65-F5344CB8AC3E}">
        <p14:creationId xmlns:p14="http://schemas.microsoft.com/office/powerpoint/2010/main" val="376085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 userDrawn="1"/>
        </p:nvSpPr>
        <p:spPr>
          <a:xfrm>
            <a:off x="1" y="3132584"/>
            <a:ext cx="12192000" cy="2879111"/>
          </a:xfrm>
          <a:prstGeom prst="rect">
            <a:avLst/>
          </a:prstGeom>
          <a:solidFill>
            <a:srgbClr val="F6F6F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43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06" y="145144"/>
            <a:ext cx="7740265" cy="9522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69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7439915" y="1254704"/>
            <a:ext cx="4415592" cy="1793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aseline="0"/>
            </a:lvl1pPr>
          </a:lstStyle>
          <a:p>
            <a:r>
              <a:rPr lang="en-GB"/>
              <a:t>Client image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36361" y="3852486"/>
            <a:ext cx="2783825" cy="20626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241270" indent="-24127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359788" indent="-243388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spcAft>
                <a:spcPts val="1066"/>
              </a:spcAft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6360" y="3271017"/>
            <a:ext cx="2784500" cy="38438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1</a:t>
            </a:r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536160" y="3852486"/>
            <a:ext cx="2783825" cy="20626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471959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715343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7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535486" y="3271017"/>
            <a:ext cx="2784500" cy="38438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2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735961" y="3852486"/>
            <a:ext cx="2783825" cy="20626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471959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715343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75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735287" y="3271017"/>
            <a:ext cx="2784500" cy="38438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3</a:t>
            </a:r>
          </a:p>
        </p:txBody>
      </p:sp>
      <p:sp>
        <p:nvSpPr>
          <p:cNvPr id="76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8389258" y="232229"/>
            <a:ext cx="3247158" cy="797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aseline="0"/>
            </a:lvl1pPr>
          </a:lstStyle>
          <a:p>
            <a:r>
              <a:rPr lang="en-GB"/>
              <a:t>Logo</a:t>
            </a:r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9935759" y="3852486"/>
            <a:ext cx="1919880" cy="11517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Font typeface="Arial" pitchFamily="34" charset="0"/>
              <a:buNone/>
              <a:defRPr sz="1466" i="1" baseline="0">
                <a:solidFill>
                  <a:schemeClr val="accent1"/>
                </a:solidFill>
              </a:defRPr>
            </a:lvl1pPr>
            <a:lvl2pPr marL="471959" indent="-228571"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</a:defRPr>
            </a:lvl2pPr>
            <a:lvl3pPr marL="715343" indent="-228571">
              <a:buClr>
                <a:schemeClr val="accent1"/>
              </a:buClr>
              <a:buFont typeface="Arial" pitchFamily="34" charset="0"/>
              <a:buChar char="•"/>
              <a:defRPr sz="1333">
                <a:solidFill>
                  <a:schemeClr val="bg2"/>
                </a:solidFill>
              </a:defRPr>
            </a:lvl3pPr>
            <a:lvl4pPr marL="1632713" indent="0">
              <a:buNone/>
              <a:defRPr sz="133" i="1">
                <a:solidFill>
                  <a:schemeClr val="accent1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Testimonial quote</a:t>
            </a:r>
          </a:p>
          <a:p>
            <a:pPr lvl="3"/>
            <a:endParaRPr lang="en-US"/>
          </a:p>
        </p:txBody>
      </p:sp>
      <p:sp>
        <p:nvSpPr>
          <p:cNvPr id="7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9935759" y="5100240"/>
            <a:ext cx="1919880" cy="7678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Font typeface="Arial" pitchFamily="34" charset="0"/>
              <a:buNone/>
              <a:defRPr sz="1066" i="0" baseline="0">
                <a:solidFill>
                  <a:schemeClr val="tx2"/>
                </a:solidFill>
              </a:defRPr>
            </a:lvl1pPr>
            <a:lvl2pPr marL="471959" indent="-228571"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</a:defRPr>
            </a:lvl2pPr>
            <a:lvl3pPr marL="715343" indent="-228571">
              <a:buClr>
                <a:schemeClr val="accent1"/>
              </a:buClr>
              <a:buFont typeface="Arial" pitchFamily="34" charset="0"/>
              <a:buChar char="•"/>
              <a:defRPr sz="1333">
                <a:solidFill>
                  <a:schemeClr val="bg2"/>
                </a:solidFill>
              </a:defRPr>
            </a:lvl3pPr>
            <a:lvl4pPr marL="1632713" indent="0">
              <a:buNone/>
              <a:defRPr sz="133" i="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Customer name, role and company name</a:t>
            </a:r>
          </a:p>
          <a:p>
            <a:pPr lvl="3"/>
            <a:endParaRPr lang="en-US"/>
          </a:p>
        </p:txBody>
      </p:sp>
      <p:pic>
        <p:nvPicPr>
          <p:cNvPr id="79" name="Picture 7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760" y="3417276"/>
            <a:ext cx="575964" cy="320892"/>
          </a:xfrm>
          <a:prstGeom prst="rect">
            <a:avLst/>
          </a:prstGeom>
        </p:spPr>
      </p:pic>
      <p:sp>
        <p:nvSpPr>
          <p:cNvPr id="80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96301" y="1688797"/>
            <a:ext cx="1919880" cy="767848"/>
          </a:xfrm>
          <a:prstGeom prst="rect">
            <a:avLst/>
          </a:prstGeom>
        </p:spPr>
        <p:txBody>
          <a:bodyPr lIns="0" tIns="0" rIns="0" bIns="36000" anchor="b" anchorCtr="0"/>
          <a:lstStyle>
            <a:lvl1pPr marL="0" indent="0" algn="ctr">
              <a:buNone/>
              <a:defRPr sz="40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KPI Fig.</a:t>
            </a:r>
          </a:p>
        </p:txBody>
      </p:sp>
      <p:sp>
        <p:nvSpPr>
          <p:cNvPr id="81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5136061" y="1688797"/>
            <a:ext cx="1919880" cy="767848"/>
          </a:xfrm>
          <a:prstGeom prst="rect">
            <a:avLst/>
          </a:prstGeom>
        </p:spPr>
        <p:txBody>
          <a:bodyPr lIns="0" tIns="0" rIns="0" bIns="36000" anchor="b" anchorCtr="0"/>
          <a:lstStyle>
            <a:lvl1pPr algn="ctr">
              <a:defRPr lang="en-GB" sz="4000" b="0" baseline="0" dirty="0">
                <a:solidFill>
                  <a:schemeClr val="accent1"/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KPI Fig.</a:t>
            </a:r>
          </a:p>
        </p:txBody>
      </p:sp>
      <p:sp>
        <p:nvSpPr>
          <p:cNvPr id="82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336361" y="1797324"/>
            <a:ext cx="767952" cy="671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6" baseline="0"/>
            </a:lvl1pPr>
          </a:lstStyle>
          <a:p>
            <a:r>
              <a:rPr lang="en-GB"/>
              <a:t>Image</a:t>
            </a:r>
          </a:p>
        </p:txBody>
      </p:sp>
      <p:sp>
        <p:nvSpPr>
          <p:cNvPr id="83" name="Picture Placeholder 5"/>
          <p:cNvSpPr>
            <a:spLocks noGrp="1"/>
          </p:cNvSpPr>
          <p:nvPr>
            <p:ph type="pic" sz="quarter" idx="29" hasCustomPrompt="1"/>
          </p:nvPr>
        </p:nvSpPr>
        <p:spPr>
          <a:xfrm>
            <a:off x="4176121" y="1797324"/>
            <a:ext cx="767952" cy="671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6" baseline="0"/>
            </a:lvl1pPr>
          </a:lstStyle>
          <a:p>
            <a:r>
              <a:rPr lang="en-GB"/>
              <a:t>Image</a:t>
            </a:r>
          </a:p>
        </p:txBody>
      </p:sp>
      <p:sp>
        <p:nvSpPr>
          <p:cNvPr id="84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1296301" y="2523430"/>
            <a:ext cx="1919880" cy="383924"/>
          </a:xfrm>
          <a:prstGeom prst="rect">
            <a:avLst/>
          </a:prstGeom>
        </p:spPr>
        <p:txBody>
          <a:bodyPr lIns="0" tIns="36000" rIns="0" bIns="36000" anchor="t" anchorCtr="0"/>
          <a:lstStyle>
            <a:lvl1pPr marL="0" indent="0" algn="ctr">
              <a:buNone/>
              <a:defRPr sz="1466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KPI Text</a:t>
            </a:r>
          </a:p>
        </p:txBody>
      </p:sp>
      <p:sp>
        <p:nvSpPr>
          <p:cNvPr id="85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5136061" y="2523430"/>
            <a:ext cx="1919880" cy="383924"/>
          </a:xfrm>
          <a:prstGeom prst="rect">
            <a:avLst/>
          </a:prstGeom>
        </p:spPr>
        <p:txBody>
          <a:bodyPr lIns="0" tIns="36000" rIns="0" bIns="36000" anchor="t" anchorCtr="0"/>
          <a:lstStyle>
            <a:lvl1pPr marL="0" indent="0" algn="ctr">
              <a:buNone/>
              <a:defRPr sz="1466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KPI Text</a:t>
            </a:r>
          </a:p>
        </p:txBody>
      </p:sp>
      <p:sp>
        <p:nvSpPr>
          <p:cNvPr id="92" name="TextBox 91"/>
          <p:cNvSpPr txBox="1"/>
          <p:nvPr userDrawn="1"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</a:rPr>
              <a:t>Copyright © 2015 </a:t>
            </a:r>
            <a:r>
              <a:rPr lang="en-GB" sz="800" err="1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FFFFFF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cxnSp>
        <p:nvCxnSpPr>
          <p:cNvPr id="93" name="Straight Connector 92"/>
          <p:cNvCxnSpPr/>
          <p:nvPr userDrawn="1"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 userDrawn="1"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</p:grpSpPr>
        <p:grpSp>
          <p:nvGrpSpPr>
            <p:cNvPr id="95" name="Group 94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</p:grpSpPr>
            <p:sp>
              <p:nvSpPr>
                <p:cNvPr id="100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101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102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103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104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105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</p:grpSp>
          <p:sp>
            <p:nvSpPr>
              <p:cNvPr id="98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  <p:sp>
            <p:nvSpPr>
              <p:cNvPr id="99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</p:grpSp>
        <p:sp>
          <p:nvSpPr>
            <p:cNvPr id="96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solidFill>
              <a:srgbClr val="F28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0605B"/>
                </a:solidFill>
              </a:endParaRPr>
            </a:p>
          </p:txBody>
        </p:sp>
      </p:grpSp>
      <p:cxnSp>
        <p:nvCxnSpPr>
          <p:cNvPr id="35" name="Straight Connector 34"/>
          <p:cNvCxnSpPr/>
          <p:nvPr userDrawn="1"/>
        </p:nvCxnSpPr>
        <p:spPr>
          <a:xfrm>
            <a:off x="550863" y="1176062"/>
            <a:ext cx="11074510" cy="0"/>
          </a:xfrm>
          <a:prstGeom prst="line">
            <a:avLst/>
          </a:prstGeom>
          <a:ln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28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1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69" grpId="0"/>
      <p:bldP spid="70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/>
      <p:bldP spid="77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/>
      <p:bldP spid="83" grpId="0"/>
      <p:bldP spid="84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90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gradFill flip="none" rotWithShape="1">
          <a:gsLst>
            <a:gs pos="0">
              <a:srgbClr val="FF9C34"/>
            </a:gs>
            <a:gs pos="100000">
              <a:srgbClr val="FFC044"/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2513" y="2466473"/>
            <a:ext cx="9144000" cy="812553"/>
          </a:xfrm>
        </p:spPr>
        <p:txBody>
          <a:bodyPr anchor="b"/>
          <a:lstStyle>
            <a:lvl1pPr algn="r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2513" y="3371102"/>
            <a:ext cx="9144000" cy="551193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0863" y="1499912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2015 </a:t>
            </a:r>
            <a:r>
              <a:rPr lang="en-GB" sz="80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20" y="454944"/>
            <a:ext cx="1904669" cy="51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34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905" y="2466473"/>
            <a:ext cx="10904608" cy="812553"/>
          </a:xfrm>
        </p:spPr>
        <p:txBody>
          <a:bodyPr anchor="b"/>
          <a:lstStyle>
            <a:lvl1pPr algn="l">
              <a:defRPr sz="44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905" y="3371102"/>
            <a:ext cx="10904608" cy="55119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0863" y="1499912"/>
            <a:ext cx="11074510" cy="0"/>
          </a:xfrm>
          <a:prstGeom prst="line">
            <a:avLst/>
          </a:prstGeom>
          <a:ln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606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2015 </a:t>
            </a:r>
            <a:r>
              <a:rPr lang="en-GB" sz="800" err="1">
                <a:solidFill>
                  <a:srgbClr val="606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6060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574625" y="451403"/>
            <a:ext cx="1884250" cy="515384"/>
            <a:chOff x="6107359" y="2686245"/>
            <a:chExt cx="4654718" cy="1273170"/>
          </a:xfrm>
        </p:grpSpPr>
        <p:grpSp>
          <p:nvGrpSpPr>
            <p:cNvPr id="9" name="Group 8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</p:grpSpPr>
            <p:sp>
              <p:nvSpPr>
                <p:cNvPr id="16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17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18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19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0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1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</p:grpSp>
          <p:sp>
            <p:nvSpPr>
              <p:cNvPr id="14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  <p:sp>
            <p:nvSpPr>
              <p:cNvPr id="15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</p:grpSp>
        <p:sp>
          <p:nvSpPr>
            <p:cNvPr id="10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solidFill>
              <a:srgbClr val="F28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0605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312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gradFill flip="none" rotWithShape="1">
          <a:gsLst>
            <a:gs pos="0">
              <a:srgbClr val="FF9C34"/>
            </a:gs>
            <a:gs pos="100000">
              <a:srgbClr val="FFC044"/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2015</a:t>
            </a:r>
            <a:r>
              <a:rPr lang="en-GB" sz="8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  <a:solidFill>
            <a:schemeClr val="bg2"/>
          </a:solidFill>
        </p:grpSpPr>
        <p:grpSp>
          <p:nvGrpSpPr>
            <p:cNvPr id="15" name="Group 14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  <a:grpFill/>
          </p:grpSpPr>
          <p:grpSp>
            <p:nvGrpSpPr>
              <p:cNvPr id="17" name="Group 16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  <a:grpFill/>
            </p:grpSpPr>
            <p:sp>
              <p:nvSpPr>
                <p:cNvPr id="23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21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6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8263" y="1543051"/>
            <a:ext cx="5214937" cy="13350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115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Text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8263" y="3173133"/>
            <a:ext cx="5214937" cy="250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3200" dirty="0" smtClean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193356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gradFill flip="none" rotWithShape="1">
          <a:gsLst>
            <a:gs pos="0">
              <a:srgbClr val="FF9C34"/>
            </a:gs>
            <a:gs pos="100000">
              <a:srgbClr val="FFC044"/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2015 </a:t>
            </a:r>
            <a:r>
              <a:rPr lang="en-GB" sz="80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  <a:solidFill>
            <a:schemeClr val="bg2"/>
          </a:solidFill>
        </p:grpSpPr>
        <p:grpSp>
          <p:nvGrpSpPr>
            <p:cNvPr id="15" name="Group 14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  <a:grpFill/>
          </p:grpSpPr>
          <p:grpSp>
            <p:nvGrpSpPr>
              <p:cNvPr id="17" name="Group 16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  <a:grpFill/>
            </p:grpSpPr>
            <p:sp>
              <p:nvSpPr>
                <p:cNvPr id="23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4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5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6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7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8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</p:grpSp>
          <p:sp>
            <p:nvSpPr>
              <p:cNvPr id="21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  <p:sp>
            <p:nvSpPr>
              <p:cNvPr id="22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</p:grpSp>
        <p:sp>
          <p:nvSpPr>
            <p:cNvPr id="16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0605B"/>
                </a:solidFill>
              </a:endParaRPr>
            </a:p>
          </p:txBody>
        </p:sp>
      </p:grpSp>
      <p:sp>
        <p:nvSpPr>
          <p:cNvPr id="1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8263" y="1543051"/>
            <a:ext cx="5214937" cy="13350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115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Text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8263" y="3173133"/>
            <a:ext cx="5214937" cy="250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3200" dirty="0" smtClean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259023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range Gradient Title Slide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418263" y="1543051"/>
            <a:ext cx="5214937" cy="13350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115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Text</a:t>
            </a:r>
          </a:p>
        </p:txBody>
      </p:sp>
      <p:sp>
        <p:nvSpPr>
          <p:cNvPr id="11" name="Text Placeholder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418263" y="3173133"/>
            <a:ext cx="5214937" cy="250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3200" dirty="0" smtClean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Sub-heading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2015 </a:t>
            </a:r>
            <a:r>
              <a:rPr lang="en-GB" sz="80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  <a:solidFill>
            <a:schemeClr val="bg2"/>
          </a:solidFill>
        </p:grpSpPr>
        <p:grpSp>
          <p:nvGrpSpPr>
            <p:cNvPr id="27" name="Group 26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  <a:grpFill/>
          </p:grpSpPr>
          <p:grpSp>
            <p:nvGrpSpPr>
              <p:cNvPr id="29" name="Group 28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  <a:grpFill/>
            </p:grpSpPr>
            <p:sp>
              <p:nvSpPr>
                <p:cNvPr id="32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33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34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35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36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37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</p:grpSp>
          <p:sp>
            <p:nvSpPr>
              <p:cNvPr id="30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  <p:sp>
            <p:nvSpPr>
              <p:cNvPr id="31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</p:grpSp>
        <p:sp>
          <p:nvSpPr>
            <p:cNvPr id="28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0605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28312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urple/Blue Gradient Divider">
    <p:bg>
      <p:bgPr>
        <a:gradFill flip="none" rotWithShape="1">
          <a:gsLst>
            <a:gs pos="100000">
              <a:schemeClr val="accent6"/>
            </a:gs>
            <a:gs pos="15000">
              <a:schemeClr val="accent5">
                <a:lumMod val="95000"/>
                <a:lumOff val="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2015 </a:t>
            </a:r>
            <a:r>
              <a:rPr lang="en-GB" sz="80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  <a:solidFill>
            <a:schemeClr val="bg2"/>
          </a:solidFill>
        </p:grpSpPr>
        <p:grpSp>
          <p:nvGrpSpPr>
            <p:cNvPr id="18" name="Group 17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  <a:grpFill/>
          </p:grpSpPr>
          <p:grpSp>
            <p:nvGrpSpPr>
              <p:cNvPr id="20" name="Group 19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  <a:grpFill/>
            </p:grpSpPr>
            <p:sp>
              <p:nvSpPr>
                <p:cNvPr id="23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4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5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6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7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8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</p:grpSp>
          <p:sp>
            <p:nvSpPr>
              <p:cNvPr id="21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  <p:sp>
            <p:nvSpPr>
              <p:cNvPr id="22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</p:grpSp>
        <p:sp>
          <p:nvSpPr>
            <p:cNvPr id="19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0605B"/>
                </a:solidFill>
              </a:endParaRPr>
            </a:p>
          </p:txBody>
        </p:sp>
      </p:grpSp>
      <p:sp>
        <p:nvSpPr>
          <p:cNvPr id="2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8263" y="1543051"/>
            <a:ext cx="5214937" cy="13350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115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Text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8263" y="3173133"/>
            <a:ext cx="5214937" cy="250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3200" dirty="0" smtClean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1709495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ue Green Gradient Divider">
    <p:bg>
      <p:bgPr>
        <a:gradFill>
          <a:gsLst>
            <a:gs pos="100000">
              <a:schemeClr val="accent6"/>
            </a:gs>
            <a:gs pos="16000">
              <a:srgbClr val="568E14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2015 </a:t>
            </a:r>
            <a:r>
              <a:rPr lang="en-GB" sz="80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  <a:solidFill>
            <a:schemeClr val="bg2"/>
          </a:solidFill>
        </p:grpSpPr>
        <p:grpSp>
          <p:nvGrpSpPr>
            <p:cNvPr id="21" name="Group 20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  <a:grpFill/>
          </p:grpSpPr>
          <p:grpSp>
            <p:nvGrpSpPr>
              <p:cNvPr id="23" name="Group 22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  <a:grpFill/>
            </p:grpSpPr>
            <p:sp>
              <p:nvSpPr>
                <p:cNvPr id="26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7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8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9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30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31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</p:grpSp>
          <p:sp>
            <p:nvSpPr>
              <p:cNvPr id="24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  <p:sp>
            <p:nvSpPr>
              <p:cNvPr id="25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</p:grpSp>
        <p:sp>
          <p:nvSpPr>
            <p:cNvPr id="22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0605B"/>
                </a:solidFill>
              </a:endParaRPr>
            </a:p>
          </p:txBody>
        </p:sp>
      </p:grpSp>
      <p:sp>
        <p:nvSpPr>
          <p:cNvPr id="3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8263" y="1543051"/>
            <a:ext cx="5214937" cy="13350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115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Text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8263" y="3173133"/>
            <a:ext cx="5214937" cy="250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3200" dirty="0" smtClean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17385717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buSzPct val="110000"/>
              <a:defRPr/>
            </a:lvl1pPr>
            <a:lvl2pPr>
              <a:buClr>
                <a:schemeClr val="accent1"/>
              </a:buClr>
              <a:buSzPct val="110000"/>
              <a:defRPr/>
            </a:lvl2pPr>
            <a:lvl3pPr>
              <a:buClr>
                <a:schemeClr val="accent1"/>
              </a:buClr>
              <a:buSzPct val="110000"/>
              <a:defRPr/>
            </a:lvl3pPr>
            <a:lvl4pPr>
              <a:buClr>
                <a:schemeClr val="accent1"/>
              </a:buClr>
              <a:buSzPct val="110000"/>
              <a:defRPr/>
            </a:lvl4pPr>
            <a:lvl5pPr>
              <a:buClr>
                <a:schemeClr val="accent1"/>
              </a:buClr>
              <a:buSzPct val="110000"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38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19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73173" y="3672114"/>
            <a:ext cx="3617773" cy="22430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241270" indent="-24127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359788" indent="-243388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spcAft>
                <a:spcPts val="1066"/>
              </a:spcAft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73127" y="3106059"/>
            <a:ext cx="3618648" cy="44774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2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1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299098" y="3672114"/>
            <a:ext cx="3617773" cy="22430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471959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715343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298659" y="3106059"/>
            <a:ext cx="3618648" cy="44774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2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2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25022" y="3672114"/>
            <a:ext cx="3617773" cy="22430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471959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715343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8024191" y="3106059"/>
            <a:ext cx="3618648" cy="44774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2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3</a:t>
            </a:r>
          </a:p>
        </p:txBody>
      </p:sp>
    </p:spTree>
    <p:extLst>
      <p:ext uri="{BB962C8B-B14F-4D97-AF65-F5344CB8AC3E}">
        <p14:creationId xmlns:p14="http://schemas.microsoft.com/office/powerpoint/2010/main" val="12562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 userDrawn="1"/>
        </p:nvSpPr>
        <p:spPr>
          <a:xfrm>
            <a:off x="1" y="3132584"/>
            <a:ext cx="12192000" cy="2879111"/>
          </a:xfrm>
          <a:prstGeom prst="rect">
            <a:avLst/>
          </a:prstGeom>
          <a:solidFill>
            <a:srgbClr val="F6F6F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43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06" y="145143"/>
            <a:ext cx="6725586" cy="134657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69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7439915" y="3"/>
            <a:ext cx="4415592" cy="30479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aseline="0"/>
            </a:lvl1pPr>
          </a:lstStyle>
          <a:p>
            <a:r>
              <a:rPr lang="en-GB"/>
              <a:t>Client image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36361" y="3852486"/>
            <a:ext cx="2783825" cy="20626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241270" indent="-24127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359788" indent="-243388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spcAft>
                <a:spcPts val="1066"/>
              </a:spcAft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6360" y="3271017"/>
            <a:ext cx="2784500" cy="38438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1</a:t>
            </a:r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536160" y="3852486"/>
            <a:ext cx="2783825" cy="20626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471959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715343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7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535486" y="3271017"/>
            <a:ext cx="2784500" cy="38438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2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735961" y="3852486"/>
            <a:ext cx="2783825" cy="20626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471959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715343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75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735287" y="3271017"/>
            <a:ext cx="2784500" cy="38438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3</a:t>
            </a:r>
          </a:p>
        </p:txBody>
      </p:sp>
      <p:sp>
        <p:nvSpPr>
          <p:cNvPr id="76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8991600" y="357607"/>
            <a:ext cx="2644815" cy="671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aseline="0"/>
            </a:lvl1pPr>
          </a:lstStyle>
          <a:p>
            <a:r>
              <a:rPr lang="en-GB"/>
              <a:t>Logo</a:t>
            </a:r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9935759" y="3852486"/>
            <a:ext cx="1919880" cy="11517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Font typeface="Arial" pitchFamily="34" charset="0"/>
              <a:buNone/>
              <a:defRPr sz="1466" i="1" baseline="0">
                <a:solidFill>
                  <a:schemeClr val="accent1"/>
                </a:solidFill>
              </a:defRPr>
            </a:lvl1pPr>
            <a:lvl2pPr marL="471959" indent="-228571"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</a:defRPr>
            </a:lvl2pPr>
            <a:lvl3pPr marL="715343" indent="-228571">
              <a:buClr>
                <a:schemeClr val="accent1"/>
              </a:buClr>
              <a:buFont typeface="Arial" pitchFamily="34" charset="0"/>
              <a:buChar char="•"/>
              <a:defRPr sz="1333">
                <a:solidFill>
                  <a:schemeClr val="bg2"/>
                </a:solidFill>
              </a:defRPr>
            </a:lvl3pPr>
            <a:lvl4pPr marL="1632713" indent="0">
              <a:buNone/>
              <a:defRPr sz="133" i="1">
                <a:solidFill>
                  <a:schemeClr val="accent1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Testimonial quote</a:t>
            </a:r>
          </a:p>
          <a:p>
            <a:pPr lvl="3"/>
            <a:endParaRPr lang="en-US"/>
          </a:p>
        </p:txBody>
      </p:sp>
      <p:sp>
        <p:nvSpPr>
          <p:cNvPr id="7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9935759" y="5100240"/>
            <a:ext cx="1919880" cy="7678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Font typeface="Arial" pitchFamily="34" charset="0"/>
              <a:buNone/>
              <a:defRPr sz="1066" i="0" baseline="0">
                <a:solidFill>
                  <a:schemeClr val="tx2"/>
                </a:solidFill>
              </a:defRPr>
            </a:lvl1pPr>
            <a:lvl2pPr marL="471959" indent="-228571"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</a:defRPr>
            </a:lvl2pPr>
            <a:lvl3pPr marL="715343" indent="-228571">
              <a:buClr>
                <a:schemeClr val="accent1"/>
              </a:buClr>
              <a:buFont typeface="Arial" pitchFamily="34" charset="0"/>
              <a:buChar char="•"/>
              <a:defRPr sz="1333">
                <a:solidFill>
                  <a:schemeClr val="bg2"/>
                </a:solidFill>
              </a:defRPr>
            </a:lvl3pPr>
            <a:lvl4pPr marL="1632713" indent="0">
              <a:buNone/>
              <a:defRPr sz="133" i="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Customer name, role and company name</a:t>
            </a:r>
          </a:p>
          <a:p>
            <a:pPr lvl="3"/>
            <a:endParaRPr lang="en-US"/>
          </a:p>
        </p:txBody>
      </p:sp>
      <p:pic>
        <p:nvPicPr>
          <p:cNvPr id="79" name="Picture 7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760" y="3417276"/>
            <a:ext cx="575964" cy="320892"/>
          </a:xfrm>
          <a:prstGeom prst="rect">
            <a:avLst/>
          </a:prstGeom>
        </p:spPr>
      </p:pic>
      <p:sp>
        <p:nvSpPr>
          <p:cNvPr id="80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96301" y="1688797"/>
            <a:ext cx="1919880" cy="767848"/>
          </a:xfrm>
          <a:prstGeom prst="rect">
            <a:avLst/>
          </a:prstGeom>
        </p:spPr>
        <p:txBody>
          <a:bodyPr lIns="0" tIns="0" rIns="0" bIns="36000" anchor="b" anchorCtr="0"/>
          <a:lstStyle>
            <a:lvl1pPr marL="0" indent="0" algn="ctr">
              <a:buNone/>
              <a:defRPr sz="40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KPI Fig.</a:t>
            </a:r>
          </a:p>
        </p:txBody>
      </p:sp>
      <p:sp>
        <p:nvSpPr>
          <p:cNvPr id="81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5136061" y="1688797"/>
            <a:ext cx="1919880" cy="767848"/>
          </a:xfrm>
          <a:prstGeom prst="rect">
            <a:avLst/>
          </a:prstGeom>
        </p:spPr>
        <p:txBody>
          <a:bodyPr lIns="0" tIns="0" rIns="0" bIns="36000" anchor="b" anchorCtr="0"/>
          <a:lstStyle>
            <a:lvl1pPr algn="ctr">
              <a:defRPr lang="en-GB" sz="4000" b="0" baseline="0" dirty="0">
                <a:solidFill>
                  <a:schemeClr val="accent1"/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KPI Fig.</a:t>
            </a:r>
          </a:p>
        </p:txBody>
      </p:sp>
      <p:sp>
        <p:nvSpPr>
          <p:cNvPr id="82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336361" y="1797324"/>
            <a:ext cx="767952" cy="671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6" baseline="0"/>
            </a:lvl1pPr>
          </a:lstStyle>
          <a:p>
            <a:r>
              <a:rPr lang="en-GB"/>
              <a:t>Image</a:t>
            </a:r>
          </a:p>
        </p:txBody>
      </p:sp>
      <p:sp>
        <p:nvSpPr>
          <p:cNvPr id="83" name="Picture Placeholder 5"/>
          <p:cNvSpPr>
            <a:spLocks noGrp="1"/>
          </p:cNvSpPr>
          <p:nvPr>
            <p:ph type="pic" sz="quarter" idx="29" hasCustomPrompt="1"/>
          </p:nvPr>
        </p:nvSpPr>
        <p:spPr>
          <a:xfrm>
            <a:off x="4176121" y="1797324"/>
            <a:ext cx="767952" cy="671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6" baseline="0"/>
            </a:lvl1pPr>
          </a:lstStyle>
          <a:p>
            <a:r>
              <a:rPr lang="en-GB"/>
              <a:t>Image</a:t>
            </a:r>
          </a:p>
        </p:txBody>
      </p:sp>
      <p:sp>
        <p:nvSpPr>
          <p:cNvPr id="84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1296301" y="2523430"/>
            <a:ext cx="1919880" cy="383924"/>
          </a:xfrm>
          <a:prstGeom prst="rect">
            <a:avLst/>
          </a:prstGeom>
        </p:spPr>
        <p:txBody>
          <a:bodyPr lIns="0" tIns="36000" rIns="0" bIns="36000" anchor="t" anchorCtr="0"/>
          <a:lstStyle>
            <a:lvl1pPr marL="0" indent="0" algn="ctr">
              <a:buNone/>
              <a:defRPr sz="1466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KPI Text</a:t>
            </a:r>
          </a:p>
        </p:txBody>
      </p:sp>
      <p:sp>
        <p:nvSpPr>
          <p:cNvPr id="85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5136061" y="2523430"/>
            <a:ext cx="1919880" cy="383924"/>
          </a:xfrm>
          <a:prstGeom prst="rect">
            <a:avLst/>
          </a:prstGeom>
        </p:spPr>
        <p:txBody>
          <a:bodyPr lIns="0" tIns="36000" rIns="0" bIns="36000" anchor="t" anchorCtr="0"/>
          <a:lstStyle>
            <a:lvl1pPr marL="0" indent="0" algn="ctr">
              <a:buNone/>
              <a:defRPr sz="1466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KPI Text</a:t>
            </a:r>
          </a:p>
        </p:txBody>
      </p:sp>
      <p:sp>
        <p:nvSpPr>
          <p:cNvPr id="92" name="TextBox 91"/>
          <p:cNvSpPr txBox="1"/>
          <p:nvPr userDrawn="1"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2015 </a:t>
            </a:r>
            <a:r>
              <a:rPr lang="en-GB" sz="800" err="1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3" name="Straight Connector 92"/>
          <p:cNvCxnSpPr/>
          <p:nvPr userDrawn="1"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 userDrawn="1"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</p:grpSpPr>
        <p:grpSp>
          <p:nvGrpSpPr>
            <p:cNvPr id="95" name="Group 94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</p:grpSpPr>
            <p:sp>
              <p:nvSpPr>
                <p:cNvPr id="100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101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102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103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104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105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</p:grpSp>
          <p:sp>
            <p:nvSpPr>
              <p:cNvPr id="98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  <p:sp>
            <p:nvSpPr>
              <p:cNvPr id="99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</p:grpSp>
        <p:sp>
          <p:nvSpPr>
            <p:cNvPr id="96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solidFill>
              <a:srgbClr val="F28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0605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265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1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69" grpId="0"/>
      <p:bldP spid="70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/>
      <p:bldP spid="77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/>
      <p:bldP spid="83" grpId="0"/>
      <p:bldP spid="84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64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gradFill flip="none" rotWithShape="1">
          <a:gsLst>
            <a:gs pos="0">
              <a:srgbClr val="FF9C34"/>
            </a:gs>
            <a:gs pos="100000">
              <a:srgbClr val="FFC044"/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2513" y="2466473"/>
            <a:ext cx="9144000" cy="812553"/>
          </a:xfrm>
        </p:spPr>
        <p:txBody>
          <a:bodyPr anchor="b"/>
          <a:lstStyle>
            <a:lvl1pPr algn="r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2513" y="3371102"/>
            <a:ext cx="9144000" cy="551193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550863" y="1499912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2017</a:t>
            </a:r>
            <a:r>
              <a:rPr lang="en-GB" sz="8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20" y="454944"/>
            <a:ext cx="1904669" cy="51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72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Orange Gradient Title Slide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8263" y="1543051"/>
            <a:ext cx="5214937" cy="13350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115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Text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8263" y="3173133"/>
            <a:ext cx="5214937" cy="250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3200" dirty="0" smtClean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Sub-heading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2015</a:t>
            </a:r>
            <a:r>
              <a:rPr lang="en-GB" sz="8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  <a:solidFill>
            <a:schemeClr val="bg2"/>
          </a:solidFill>
        </p:grpSpPr>
        <p:grpSp>
          <p:nvGrpSpPr>
            <p:cNvPr id="27" name="Group 26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  <a:grpFill/>
          </p:grpSpPr>
          <p:grpSp>
            <p:nvGrpSpPr>
              <p:cNvPr id="29" name="Group 28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  <a:grpFill/>
            </p:grpSpPr>
            <p:sp>
              <p:nvSpPr>
                <p:cNvPr id="32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30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8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678214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gradFill flip="none" rotWithShape="1">
          <a:gsLst>
            <a:gs pos="0">
              <a:srgbClr val="FF9C34"/>
            </a:gs>
            <a:gs pos="100000">
              <a:srgbClr val="FFC044"/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2015</a:t>
            </a:r>
            <a:r>
              <a:rPr lang="en-GB" sz="8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  <a:solidFill>
            <a:schemeClr val="bg2"/>
          </a:solidFill>
        </p:grpSpPr>
        <p:grpSp>
          <p:nvGrpSpPr>
            <p:cNvPr id="15" name="Group 14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  <a:grpFill/>
          </p:grpSpPr>
          <p:grpSp>
            <p:nvGrpSpPr>
              <p:cNvPr id="17" name="Group 16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  <a:grpFill/>
            </p:grpSpPr>
            <p:sp>
              <p:nvSpPr>
                <p:cNvPr id="23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21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6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8263" y="1543051"/>
            <a:ext cx="5214937" cy="13350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115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Text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8263" y="3173133"/>
            <a:ext cx="5214937" cy="250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3200" dirty="0" smtClean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173498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Orange Gradient Title Slide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8263" y="1543051"/>
            <a:ext cx="5214937" cy="13350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115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Text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8263" y="3173133"/>
            <a:ext cx="5214937" cy="250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3200" dirty="0" smtClean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Sub-heading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2015</a:t>
            </a:r>
            <a:r>
              <a:rPr lang="en-GB" sz="8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  <a:solidFill>
            <a:schemeClr val="bg2"/>
          </a:solidFill>
        </p:grpSpPr>
        <p:grpSp>
          <p:nvGrpSpPr>
            <p:cNvPr id="27" name="Group 26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  <a:grpFill/>
          </p:grpSpPr>
          <p:grpSp>
            <p:nvGrpSpPr>
              <p:cNvPr id="29" name="Group 28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  <a:grpFill/>
            </p:grpSpPr>
            <p:sp>
              <p:nvSpPr>
                <p:cNvPr id="32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30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8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602896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urple/Blue Gradient Divider">
    <p:bg>
      <p:bgPr>
        <a:gradFill flip="none" rotWithShape="1">
          <a:gsLst>
            <a:gs pos="100000">
              <a:schemeClr val="accent6"/>
            </a:gs>
            <a:gs pos="15000">
              <a:schemeClr val="accent5">
                <a:lumMod val="95000"/>
                <a:lumOff val="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2015</a:t>
            </a:r>
            <a:r>
              <a:rPr lang="en-GB" sz="8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  <a:solidFill>
            <a:schemeClr val="bg2"/>
          </a:solidFill>
        </p:grpSpPr>
        <p:grpSp>
          <p:nvGrpSpPr>
            <p:cNvPr id="18" name="Group 17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  <a:grpFill/>
          </p:grpSpPr>
          <p:grpSp>
            <p:nvGrpSpPr>
              <p:cNvPr id="20" name="Group 19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  <a:grpFill/>
            </p:grpSpPr>
            <p:sp>
              <p:nvSpPr>
                <p:cNvPr id="23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21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9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8263" y="1543051"/>
            <a:ext cx="5214937" cy="13350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115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Text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8263" y="3173133"/>
            <a:ext cx="5214937" cy="250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3200" dirty="0" smtClean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10382148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ue Green Gradient Divider">
    <p:bg>
      <p:bgPr>
        <a:gradFill>
          <a:gsLst>
            <a:gs pos="100000">
              <a:schemeClr val="accent6"/>
            </a:gs>
            <a:gs pos="16000">
              <a:srgbClr val="568E14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2015</a:t>
            </a:r>
            <a:r>
              <a:rPr lang="en-GB" sz="8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  <a:solidFill>
            <a:schemeClr val="bg2"/>
          </a:solidFill>
        </p:grpSpPr>
        <p:grpSp>
          <p:nvGrpSpPr>
            <p:cNvPr id="21" name="Group 20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  <a:grpFill/>
          </p:grpSpPr>
          <p:grpSp>
            <p:nvGrpSpPr>
              <p:cNvPr id="23" name="Group 22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  <a:grpFill/>
            </p:grpSpPr>
            <p:sp>
              <p:nvSpPr>
                <p:cNvPr id="26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24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2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8263" y="1543051"/>
            <a:ext cx="5214937" cy="13350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115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Text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8263" y="3173133"/>
            <a:ext cx="5214937" cy="250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3200" dirty="0" smtClean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3543417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59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73173" y="3672114"/>
            <a:ext cx="3617773" cy="22430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241270" indent="-24127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359788" indent="-243388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spcAft>
                <a:spcPts val="1066"/>
              </a:spcAft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73127" y="3106059"/>
            <a:ext cx="3618648" cy="44774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2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1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299098" y="3672114"/>
            <a:ext cx="3617773" cy="22430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471959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715343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298659" y="3106059"/>
            <a:ext cx="3618648" cy="44774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2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2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25022" y="3672114"/>
            <a:ext cx="3617773" cy="22430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471959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715343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8024191" y="3106059"/>
            <a:ext cx="3618648" cy="44774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2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3</a:t>
            </a:r>
          </a:p>
        </p:txBody>
      </p:sp>
    </p:spTree>
    <p:extLst>
      <p:ext uri="{BB962C8B-B14F-4D97-AF65-F5344CB8AC3E}">
        <p14:creationId xmlns:p14="http://schemas.microsoft.com/office/powerpoint/2010/main" val="280402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1" y="3132584"/>
            <a:ext cx="12192000" cy="2879111"/>
          </a:xfrm>
          <a:prstGeom prst="rect">
            <a:avLst/>
          </a:prstGeom>
          <a:solidFill>
            <a:srgbClr val="F6F6F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4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06" y="145143"/>
            <a:ext cx="6725586" cy="134657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69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7439915" y="3"/>
            <a:ext cx="4415592" cy="30479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aseline="0"/>
            </a:lvl1pPr>
          </a:lstStyle>
          <a:p>
            <a:r>
              <a:rPr lang="en-GB"/>
              <a:t>Client image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36361" y="3852486"/>
            <a:ext cx="2783825" cy="20626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241270" indent="-24127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359788" indent="-243388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spcAft>
                <a:spcPts val="1066"/>
              </a:spcAft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6360" y="3271017"/>
            <a:ext cx="2784500" cy="38438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1</a:t>
            </a:r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536160" y="3852486"/>
            <a:ext cx="2783825" cy="20626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471959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715343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7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535486" y="3271017"/>
            <a:ext cx="2784500" cy="38438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2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735961" y="3852486"/>
            <a:ext cx="2783825" cy="20626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471959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715343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75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735287" y="3271017"/>
            <a:ext cx="2784500" cy="38438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3</a:t>
            </a:r>
          </a:p>
        </p:txBody>
      </p:sp>
      <p:sp>
        <p:nvSpPr>
          <p:cNvPr id="76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8991600" y="357607"/>
            <a:ext cx="2644815" cy="671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aseline="0"/>
            </a:lvl1pPr>
          </a:lstStyle>
          <a:p>
            <a:r>
              <a:rPr lang="en-GB"/>
              <a:t>Logo</a:t>
            </a:r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9935759" y="3852486"/>
            <a:ext cx="1919880" cy="11517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Font typeface="Arial" pitchFamily="34" charset="0"/>
              <a:buNone/>
              <a:defRPr sz="1466" i="1" baseline="0">
                <a:solidFill>
                  <a:schemeClr val="accent1"/>
                </a:solidFill>
              </a:defRPr>
            </a:lvl1pPr>
            <a:lvl2pPr marL="471959" indent="-228571"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</a:defRPr>
            </a:lvl2pPr>
            <a:lvl3pPr marL="715343" indent="-228571">
              <a:buClr>
                <a:schemeClr val="accent1"/>
              </a:buClr>
              <a:buFont typeface="Arial" pitchFamily="34" charset="0"/>
              <a:buChar char="•"/>
              <a:defRPr sz="1333">
                <a:solidFill>
                  <a:schemeClr val="bg2"/>
                </a:solidFill>
              </a:defRPr>
            </a:lvl3pPr>
            <a:lvl4pPr marL="1632713" indent="0">
              <a:buNone/>
              <a:defRPr sz="133" i="1">
                <a:solidFill>
                  <a:schemeClr val="accent1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Testimonial quote</a:t>
            </a:r>
          </a:p>
          <a:p>
            <a:pPr lvl="3"/>
            <a:endParaRPr lang="en-US"/>
          </a:p>
        </p:txBody>
      </p:sp>
      <p:sp>
        <p:nvSpPr>
          <p:cNvPr id="7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9935759" y="5100240"/>
            <a:ext cx="1919880" cy="7678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Font typeface="Arial" pitchFamily="34" charset="0"/>
              <a:buNone/>
              <a:defRPr sz="1066" i="0" baseline="0">
                <a:solidFill>
                  <a:schemeClr val="tx2"/>
                </a:solidFill>
              </a:defRPr>
            </a:lvl1pPr>
            <a:lvl2pPr marL="471959" indent="-228571"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</a:defRPr>
            </a:lvl2pPr>
            <a:lvl3pPr marL="715343" indent="-228571">
              <a:buClr>
                <a:schemeClr val="accent1"/>
              </a:buClr>
              <a:buFont typeface="Arial" pitchFamily="34" charset="0"/>
              <a:buChar char="•"/>
              <a:defRPr sz="1333">
                <a:solidFill>
                  <a:schemeClr val="bg2"/>
                </a:solidFill>
              </a:defRPr>
            </a:lvl3pPr>
            <a:lvl4pPr marL="1632713" indent="0">
              <a:buNone/>
              <a:defRPr sz="133" i="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Customer name, role and company name</a:t>
            </a:r>
          </a:p>
          <a:p>
            <a:pPr lvl="3"/>
            <a:endParaRPr lang="en-US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760" y="3417276"/>
            <a:ext cx="575964" cy="320892"/>
          </a:xfrm>
          <a:prstGeom prst="rect">
            <a:avLst/>
          </a:prstGeom>
        </p:spPr>
      </p:pic>
      <p:sp>
        <p:nvSpPr>
          <p:cNvPr id="80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96301" y="1688797"/>
            <a:ext cx="1919880" cy="767848"/>
          </a:xfrm>
          <a:prstGeom prst="rect">
            <a:avLst/>
          </a:prstGeom>
        </p:spPr>
        <p:txBody>
          <a:bodyPr lIns="0" tIns="0" rIns="0" bIns="36000" anchor="b" anchorCtr="0"/>
          <a:lstStyle>
            <a:lvl1pPr marL="0" indent="0" algn="ctr">
              <a:buNone/>
              <a:defRPr sz="40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KPI Fig.</a:t>
            </a:r>
          </a:p>
        </p:txBody>
      </p:sp>
      <p:sp>
        <p:nvSpPr>
          <p:cNvPr id="81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5136061" y="1688797"/>
            <a:ext cx="1919880" cy="767848"/>
          </a:xfrm>
          <a:prstGeom prst="rect">
            <a:avLst/>
          </a:prstGeom>
        </p:spPr>
        <p:txBody>
          <a:bodyPr lIns="0" tIns="0" rIns="0" bIns="36000" anchor="b" anchorCtr="0"/>
          <a:lstStyle>
            <a:lvl1pPr algn="ctr">
              <a:defRPr lang="en-GB" sz="4000" b="0" baseline="0" dirty="0">
                <a:solidFill>
                  <a:schemeClr val="accent1"/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KPI Fig.</a:t>
            </a:r>
          </a:p>
        </p:txBody>
      </p:sp>
      <p:sp>
        <p:nvSpPr>
          <p:cNvPr id="82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336361" y="1797324"/>
            <a:ext cx="767952" cy="671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6" baseline="0"/>
            </a:lvl1pPr>
          </a:lstStyle>
          <a:p>
            <a:r>
              <a:rPr lang="en-GB"/>
              <a:t>Image</a:t>
            </a:r>
          </a:p>
        </p:txBody>
      </p:sp>
      <p:sp>
        <p:nvSpPr>
          <p:cNvPr id="83" name="Picture Placeholder 5"/>
          <p:cNvSpPr>
            <a:spLocks noGrp="1"/>
          </p:cNvSpPr>
          <p:nvPr>
            <p:ph type="pic" sz="quarter" idx="29" hasCustomPrompt="1"/>
          </p:nvPr>
        </p:nvSpPr>
        <p:spPr>
          <a:xfrm>
            <a:off x="4176121" y="1797324"/>
            <a:ext cx="767952" cy="671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6" baseline="0"/>
            </a:lvl1pPr>
          </a:lstStyle>
          <a:p>
            <a:r>
              <a:rPr lang="en-GB"/>
              <a:t>Image</a:t>
            </a:r>
          </a:p>
        </p:txBody>
      </p:sp>
      <p:sp>
        <p:nvSpPr>
          <p:cNvPr id="84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1296301" y="2523430"/>
            <a:ext cx="1919880" cy="383924"/>
          </a:xfrm>
          <a:prstGeom prst="rect">
            <a:avLst/>
          </a:prstGeom>
        </p:spPr>
        <p:txBody>
          <a:bodyPr lIns="0" tIns="36000" rIns="0" bIns="36000" anchor="t" anchorCtr="0"/>
          <a:lstStyle>
            <a:lvl1pPr marL="0" indent="0" algn="ctr">
              <a:buNone/>
              <a:defRPr sz="1466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KPI Text</a:t>
            </a:r>
          </a:p>
        </p:txBody>
      </p:sp>
      <p:sp>
        <p:nvSpPr>
          <p:cNvPr id="85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5136061" y="2523430"/>
            <a:ext cx="1919880" cy="383924"/>
          </a:xfrm>
          <a:prstGeom prst="rect">
            <a:avLst/>
          </a:prstGeom>
        </p:spPr>
        <p:txBody>
          <a:bodyPr lIns="0" tIns="36000" rIns="0" bIns="36000" anchor="t" anchorCtr="0"/>
          <a:lstStyle>
            <a:lvl1pPr marL="0" indent="0" algn="ctr">
              <a:buNone/>
              <a:defRPr sz="1466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KPI Text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2015</a:t>
            </a:r>
            <a:r>
              <a:rPr lang="en-GB"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</p:grpSpPr>
        <p:grpSp>
          <p:nvGrpSpPr>
            <p:cNvPr id="95" name="Group 94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</p:grpSpPr>
            <p:sp>
              <p:nvSpPr>
                <p:cNvPr id="100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1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2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3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4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5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98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96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solidFill>
              <a:srgbClr val="F28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2812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1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69" grpId="0"/>
      <p:bldP spid="70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/>
      <p:bldP spid="77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/>
      <p:bldP spid="83" grpId="0"/>
      <p:bldP spid="84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00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Slide">
    <p:bg>
      <p:bgPr>
        <a:gradFill flip="none" rotWithShape="1">
          <a:gsLst>
            <a:gs pos="0">
              <a:srgbClr val="FF9C34"/>
            </a:gs>
            <a:gs pos="100000">
              <a:srgbClr val="FFC044"/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5094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08294" y="905697"/>
            <a:ext cx="9158219" cy="812553"/>
          </a:xfrm>
        </p:spPr>
        <p:txBody>
          <a:bodyPr anchor="ctr"/>
          <a:lstStyle>
            <a:lvl1pPr algn="r">
              <a:defRPr sz="4400">
                <a:solidFill>
                  <a:srgbClr val="FFBE43"/>
                </a:solidFill>
                <a:latin typeface="+mn-lt"/>
              </a:defRPr>
            </a:lvl1pPr>
          </a:lstStyle>
          <a:p>
            <a:r>
              <a:rPr lang="en-US"/>
              <a:t>Click to edit slide title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08294" y="2026035"/>
            <a:ext cx="9158219" cy="551193"/>
          </a:xfrm>
        </p:spPr>
        <p:txBody>
          <a:bodyPr anchor="b"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speaker name</a:t>
            </a:r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2015</a:t>
            </a:r>
            <a:r>
              <a:rPr lang="en-GB" sz="8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4625" y="451403"/>
            <a:ext cx="1884250" cy="515384"/>
            <a:chOff x="6107359" y="2686245"/>
            <a:chExt cx="4654718" cy="1273170"/>
          </a:xfrm>
        </p:grpSpPr>
        <p:grpSp>
          <p:nvGrpSpPr>
            <p:cNvPr id="9" name="Group 8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</p:grpSpPr>
            <p:sp>
              <p:nvSpPr>
                <p:cNvPr id="16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14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0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solidFill>
              <a:srgbClr val="F28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308294" y="2659552"/>
            <a:ext cx="9158219" cy="548106"/>
          </a:xfrm>
        </p:spPr>
        <p:txBody>
          <a:bodyPr vert="horz" lIns="91440" tIns="45720" rIns="91440" bIns="45720" rtlCol="0" anchor="t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49375" algn="l"/>
              </a:tabLst>
              <a:defRPr lang="en-US" sz="2400" i="0" dirty="0" smtClean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speaker title</a:t>
            </a:r>
          </a:p>
        </p:txBody>
      </p:sp>
    </p:spTree>
    <p:extLst>
      <p:ext uri="{BB962C8B-B14F-4D97-AF65-F5344CB8AC3E}">
        <p14:creationId xmlns:p14="http://schemas.microsoft.com/office/powerpoint/2010/main" val="248305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xmlns:p14="http://schemas.microsoft.com/office/powerpoint/2010/main" presetID="22" presetClass="entr" presetSubtype="2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xmlns:p14="http://schemas.microsoft.com/office/powerpoint/2010/main" presetID="22" presetClass="entr" presetSubtype="2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gradFill flip="none" rotWithShape="1">
          <a:gsLst>
            <a:gs pos="0">
              <a:srgbClr val="FF9C34"/>
            </a:gs>
            <a:gs pos="100000">
              <a:srgbClr val="FFC044"/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2513" y="2466473"/>
            <a:ext cx="9144000" cy="812553"/>
          </a:xfrm>
        </p:spPr>
        <p:txBody>
          <a:bodyPr anchor="b"/>
          <a:lstStyle>
            <a:lvl1pPr algn="r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2513" y="3371102"/>
            <a:ext cx="9144000" cy="551193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0863" y="1499912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2015 </a:t>
            </a:r>
            <a:r>
              <a:rPr lang="en-GB" sz="80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20" y="454944"/>
            <a:ext cx="1904669" cy="51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75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urple/Blue Gradient Divider">
    <p:bg>
      <p:bgPr>
        <a:gradFill flip="none" rotWithShape="1">
          <a:gsLst>
            <a:gs pos="100000">
              <a:schemeClr val="accent6"/>
            </a:gs>
            <a:gs pos="15000">
              <a:schemeClr val="accent5">
                <a:lumMod val="95000"/>
                <a:lumOff val="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2015</a:t>
            </a:r>
            <a:r>
              <a:rPr lang="en-GB" sz="8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  <a:solidFill>
            <a:schemeClr val="bg2"/>
          </a:solidFill>
        </p:grpSpPr>
        <p:grpSp>
          <p:nvGrpSpPr>
            <p:cNvPr id="18" name="Group 17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  <a:grpFill/>
          </p:grpSpPr>
          <p:grpSp>
            <p:nvGrpSpPr>
              <p:cNvPr id="20" name="Group 19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  <a:grpFill/>
            </p:grpSpPr>
            <p:sp>
              <p:nvSpPr>
                <p:cNvPr id="23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21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9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8263" y="1543051"/>
            <a:ext cx="5214937" cy="13350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115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Text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8263" y="3173133"/>
            <a:ext cx="5214937" cy="250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3200" dirty="0" smtClean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18145584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905" y="2466473"/>
            <a:ext cx="10904608" cy="812553"/>
          </a:xfrm>
        </p:spPr>
        <p:txBody>
          <a:bodyPr anchor="b"/>
          <a:lstStyle>
            <a:lvl1pPr algn="l">
              <a:defRPr sz="44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905" y="3371102"/>
            <a:ext cx="10904608" cy="55119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0863" y="1499912"/>
            <a:ext cx="11074510" cy="0"/>
          </a:xfrm>
          <a:prstGeom prst="line">
            <a:avLst/>
          </a:prstGeom>
          <a:ln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606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2015 </a:t>
            </a:r>
            <a:r>
              <a:rPr lang="en-GB" sz="800" err="1">
                <a:solidFill>
                  <a:srgbClr val="606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6060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574625" y="451403"/>
            <a:ext cx="1884250" cy="515384"/>
            <a:chOff x="6107359" y="2686245"/>
            <a:chExt cx="4654718" cy="1273170"/>
          </a:xfrm>
        </p:grpSpPr>
        <p:grpSp>
          <p:nvGrpSpPr>
            <p:cNvPr id="9" name="Group 8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</p:grpSpPr>
            <p:sp>
              <p:nvSpPr>
                <p:cNvPr id="16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17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18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19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0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1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</p:grpSp>
          <p:sp>
            <p:nvSpPr>
              <p:cNvPr id="14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  <p:sp>
            <p:nvSpPr>
              <p:cNvPr id="15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</p:grpSp>
        <p:sp>
          <p:nvSpPr>
            <p:cNvPr id="10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solidFill>
              <a:srgbClr val="F28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0605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873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gradFill flip="none" rotWithShape="1">
          <a:gsLst>
            <a:gs pos="0">
              <a:srgbClr val="FF9C34"/>
            </a:gs>
            <a:gs pos="100000">
              <a:srgbClr val="FFC044"/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2015 </a:t>
            </a:r>
            <a:r>
              <a:rPr lang="en-GB" sz="80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  <a:solidFill>
            <a:schemeClr val="bg2"/>
          </a:solidFill>
        </p:grpSpPr>
        <p:grpSp>
          <p:nvGrpSpPr>
            <p:cNvPr id="15" name="Group 14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  <a:grpFill/>
          </p:grpSpPr>
          <p:grpSp>
            <p:nvGrpSpPr>
              <p:cNvPr id="17" name="Group 16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  <a:grpFill/>
            </p:grpSpPr>
            <p:sp>
              <p:nvSpPr>
                <p:cNvPr id="23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4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5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6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7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8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</p:grpSp>
          <p:sp>
            <p:nvSpPr>
              <p:cNvPr id="21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  <p:sp>
            <p:nvSpPr>
              <p:cNvPr id="22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</p:grpSp>
        <p:sp>
          <p:nvSpPr>
            <p:cNvPr id="16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0605B"/>
                </a:solidFill>
              </a:endParaRPr>
            </a:p>
          </p:txBody>
        </p:sp>
      </p:grpSp>
      <p:sp>
        <p:nvSpPr>
          <p:cNvPr id="1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8263" y="1543051"/>
            <a:ext cx="5214937" cy="13350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115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Text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8263" y="3173133"/>
            <a:ext cx="5214937" cy="250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3200" dirty="0" smtClean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273855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range Gradient Title Slide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418263" y="1543051"/>
            <a:ext cx="5214937" cy="13350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115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Text</a:t>
            </a:r>
          </a:p>
        </p:txBody>
      </p:sp>
      <p:sp>
        <p:nvSpPr>
          <p:cNvPr id="11" name="Text Placeholder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418263" y="3173133"/>
            <a:ext cx="5214937" cy="250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3200" dirty="0" smtClean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Sub-heading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2015 </a:t>
            </a:r>
            <a:r>
              <a:rPr lang="en-GB" sz="80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  <a:solidFill>
            <a:schemeClr val="bg2"/>
          </a:solidFill>
        </p:grpSpPr>
        <p:grpSp>
          <p:nvGrpSpPr>
            <p:cNvPr id="27" name="Group 26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  <a:grpFill/>
          </p:grpSpPr>
          <p:grpSp>
            <p:nvGrpSpPr>
              <p:cNvPr id="29" name="Group 28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  <a:grpFill/>
            </p:grpSpPr>
            <p:sp>
              <p:nvSpPr>
                <p:cNvPr id="32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33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34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35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36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37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</p:grpSp>
          <p:sp>
            <p:nvSpPr>
              <p:cNvPr id="30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  <p:sp>
            <p:nvSpPr>
              <p:cNvPr id="31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</p:grpSp>
        <p:sp>
          <p:nvSpPr>
            <p:cNvPr id="28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0605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71823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urple/Blue Gradient Divider">
    <p:bg>
      <p:bgPr>
        <a:gradFill flip="none" rotWithShape="1">
          <a:gsLst>
            <a:gs pos="100000">
              <a:schemeClr val="accent6"/>
            </a:gs>
            <a:gs pos="15000">
              <a:schemeClr val="accent5">
                <a:lumMod val="95000"/>
                <a:lumOff val="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2015 </a:t>
            </a:r>
            <a:r>
              <a:rPr lang="en-GB" sz="80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  <a:solidFill>
            <a:schemeClr val="bg2"/>
          </a:solidFill>
        </p:grpSpPr>
        <p:grpSp>
          <p:nvGrpSpPr>
            <p:cNvPr id="18" name="Group 17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  <a:grpFill/>
          </p:grpSpPr>
          <p:grpSp>
            <p:nvGrpSpPr>
              <p:cNvPr id="20" name="Group 19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  <a:grpFill/>
            </p:grpSpPr>
            <p:sp>
              <p:nvSpPr>
                <p:cNvPr id="23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4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5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6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7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8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</p:grpSp>
          <p:sp>
            <p:nvSpPr>
              <p:cNvPr id="21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  <p:sp>
            <p:nvSpPr>
              <p:cNvPr id="22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</p:grpSp>
        <p:sp>
          <p:nvSpPr>
            <p:cNvPr id="19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0605B"/>
                </a:solidFill>
              </a:endParaRPr>
            </a:p>
          </p:txBody>
        </p:sp>
      </p:grpSp>
      <p:sp>
        <p:nvSpPr>
          <p:cNvPr id="2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8263" y="1543051"/>
            <a:ext cx="5214937" cy="13350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115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Text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8263" y="3173133"/>
            <a:ext cx="5214937" cy="250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3200" dirty="0" smtClean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16835174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ue Green Gradient Divider">
    <p:bg>
      <p:bgPr>
        <a:gradFill>
          <a:gsLst>
            <a:gs pos="100000">
              <a:schemeClr val="accent6"/>
            </a:gs>
            <a:gs pos="16000">
              <a:srgbClr val="568E14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2015 </a:t>
            </a:r>
            <a:r>
              <a:rPr lang="en-GB" sz="80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  <a:solidFill>
            <a:schemeClr val="bg2"/>
          </a:solidFill>
        </p:grpSpPr>
        <p:grpSp>
          <p:nvGrpSpPr>
            <p:cNvPr id="21" name="Group 20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  <a:grpFill/>
          </p:grpSpPr>
          <p:grpSp>
            <p:nvGrpSpPr>
              <p:cNvPr id="23" name="Group 22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  <a:grpFill/>
            </p:grpSpPr>
            <p:sp>
              <p:nvSpPr>
                <p:cNvPr id="26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7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8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9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30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31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</p:grpSp>
          <p:sp>
            <p:nvSpPr>
              <p:cNvPr id="24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  <p:sp>
            <p:nvSpPr>
              <p:cNvPr id="25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</p:grpSp>
        <p:sp>
          <p:nvSpPr>
            <p:cNvPr id="22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0605B"/>
                </a:solidFill>
              </a:endParaRPr>
            </a:p>
          </p:txBody>
        </p:sp>
      </p:grpSp>
      <p:sp>
        <p:nvSpPr>
          <p:cNvPr id="3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8263" y="1543051"/>
            <a:ext cx="5214937" cy="13350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115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Text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8263" y="3173133"/>
            <a:ext cx="5214937" cy="250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3200" dirty="0" smtClean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3674598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buSzPct val="110000"/>
              <a:defRPr/>
            </a:lvl1pPr>
            <a:lvl2pPr>
              <a:buClr>
                <a:schemeClr val="accent1"/>
              </a:buClr>
              <a:buSzPct val="110000"/>
              <a:defRPr/>
            </a:lvl2pPr>
            <a:lvl3pPr>
              <a:buClr>
                <a:schemeClr val="accent1"/>
              </a:buClr>
              <a:buSzPct val="110000"/>
              <a:defRPr/>
            </a:lvl3pPr>
            <a:lvl4pPr>
              <a:buClr>
                <a:schemeClr val="accent1"/>
              </a:buClr>
              <a:buSzPct val="110000"/>
              <a:defRPr/>
            </a:lvl4pPr>
            <a:lvl5pPr>
              <a:buClr>
                <a:schemeClr val="accent1"/>
              </a:buClr>
              <a:buSzPct val="110000"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33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22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73173" y="3672114"/>
            <a:ext cx="3617773" cy="22430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241270" indent="-24127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359788" indent="-243388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spcAft>
                <a:spcPts val="1066"/>
              </a:spcAft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73127" y="3106059"/>
            <a:ext cx="3618648" cy="44774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2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1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299098" y="3672114"/>
            <a:ext cx="3617773" cy="22430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471959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715343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298659" y="3106059"/>
            <a:ext cx="3618648" cy="44774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2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2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25022" y="3672114"/>
            <a:ext cx="3617773" cy="22430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471959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715343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8024191" y="3106059"/>
            <a:ext cx="3618648" cy="44774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2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3</a:t>
            </a:r>
          </a:p>
        </p:txBody>
      </p:sp>
    </p:spTree>
    <p:extLst>
      <p:ext uri="{BB962C8B-B14F-4D97-AF65-F5344CB8AC3E}">
        <p14:creationId xmlns:p14="http://schemas.microsoft.com/office/powerpoint/2010/main" val="347247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 userDrawn="1"/>
        </p:nvSpPr>
        <p:spPr>
          <a:xfrm>
            <a:off x="1" y="3132584"/>
            <a:ext cx="12192000" cy="2879111"/>
          </a:xfrm>
          <a:prstGeom prst="rect">
            <a:avLst/>
          </a:prstGeom>
          <a:solidFill>
            <a:srgbClr val="F6F6F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43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06" y="145143"/>
            <a:ext cx="6725586" cy="134657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69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7439915" y="3"/>
            <a:ext cx="4415592" cy="30479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aseline="0"/>
            </a:lvl1pPr>
          </a:lstStyle>
          <a:p>
            <a:r>
              <a:rPr lang="en-GB"/>
              <a:t>Client image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36361" y="3852486"/>
            <a:ext cx="2783825" cy="20626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241270" indent="-24127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359788" indent="-243388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spcAft>
                <a:spcPts val="1066"/>
              </a:spcAft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6360" y="3271017"/>
            <a:ext cx="2784500" cy="38438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1</a:t>
            </a:r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536160" y="3852486"/>
            <a:ext cx="2783825" cy="20626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471959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715343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7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535486" y="3271017"/>
            <a:ext cx="2784500" cy="38438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2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735961" y="3852486"/>
            <a:ext cx="2783825" cy="20626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471959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715343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75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735287" y="3271017"/>
            <a:ext cx="2784500" cy="38438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3</a:t>
            </a:r>
          </a:p>
        </p:txBody>
      </p:sp>
      <p:sp>
        <p:nvSpPr>
          <p:cNvPr id="76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8991600" y="357607"/>
            <a:ext cx="2644815" cy="671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aseline="0"/>
            </a:lvl1pPr>
          </a:lstStyle>
          <a:p>
            <a:r>
              <a:rPr lang="en-GB"/>
              <a:t>Logo</a:t>
            </a:r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9935759" y="3852486"/>
            <a:ext cx="1919880" cy="11517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Font typeface="Arial" pitchFamily="34" charset="0"/>
              <a:buNone/>
              <a:defRPr sz="1466" i="1" baseline="0">
                <a:solidFill>
                  <a:schemeClr val="accent1"/>
                </a:solidFill>
              </a:defRPr>
            </a:lvl1pPr>
            <a:lvl2pPr marL="471959" indent="-228571"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</a:defRPr>
            </a:lvl2pPr>
            <a:lvl3pPr marL="715343" indent="-228571">
              <a:buClr>
                <a:schemeClr val="accent1"/>
              </a:buClr>
              <a:buFont typeface="Arial" pitchFamily="34" charset="0"/>
              <a:buChar char="•"/>
              <a:defRPr sz="1333">
                <a:solidFill>
                  <a:schemeClr val="bg2"/>
                </a:solidFill>
              </a:defRPr>
            </a:lvl3pPr>
            <a:lvl4pPr marL="1632713" indent="0">
              <a:buNone/>
              <a:defRPr sz="133" i="1">
                <a:solidFill>
                  <a:schemeClr val="accent1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Testimonial quote</a:t>
            </a:r>
          </a:p>
          <a:p>
            <a:pPr lvl="3"/>
            <a:endParaRPr lang="en-US"/>
          </a:p>
        </p:txBody>
      </p:sp>
      <p:sp>
        <p:nvSpPr>
          <p:cNvPr id="7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9935759" y="5100240"/>
            <a:ext cx="1919880" cy="7678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Font typeface="Arial" pitchFamily="34" charset="0"/>
              <a:buNone/>
              <a:defRPr sz="1066" i="0" baseline="0">
                <a:solidFill>
                  <a:schemeClr val="tx2"/>
                </a:solidFill>
              </a:defRPr>
            </a:lvl1pPr>
            <a:lvl2pPr marL="471959" indent="-228571"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</a:defRPr>
            </a:lvl2pPr>
            <a:lvl3pPr marL="715343" indent="-228571">
              <a:buClr>
                <a:schemeClr val="accent1"/>
              </a:buClr>
              <a:buFont typeface="Arial" pitchFamily="34" charset="0"/>
              <a:buChar char="•"/>
              <a:defRPr sz="1333">
                <a:solidFill>
                  <a:schemeClr val="bg2"/>
                </a:solidFill>
              </a:defRPr>
            </a:lvl3pPr>
            <a:lvl4pPr marL="1632713" indent="0">
              <a:buNone/>
              <a:defRPr sz="133" i="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Customer name, role and company name</a:t>
            </a:r>
          </a:p>
          <a:p>
            <a:pPr lvl="3"/>
            <a:endParaRPr lang="en-US"/>
          </a:p>
        </p:txBody>
      </p:sp>
      <p:pic>
        <p:nvPicPr>
          <p:cNvPr id="79" name="Picture 7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760" y="3417276"/>
            <a:ext cx="575964" cy="320892"/>
          </a:xfrm>
          <a:prstGeom prst="rect">
            <a:avLst/>
          </a:prstGeom>
        </p:spPr>
      </p:pic>
      <p:sp>
        <p:nvSpPr>
          <p:cNvPr id="80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96301" y="1688797"/>
            <a:ext cx="1919880" cy="767848"/>
          </a:xfrm>
          <a:prstGeom prst="rect">
            <a:avLst/>
          </a:prstGeom>
        </p:spPr>
        <p:txBody>
          <a:bodyPr lIns="0" tIns="0" rIns="0" bIns="36000" anchor="b" anchorCtr="0"/>
          <a:lstStyle>
            <a:lvl1pPr marL="0" indent="0" algn="ctr">
              <a:buNone/>
              <a:defRPr sz="40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KPI Fig.</a:t>
            </a:r>
          </a:p>
        </p:txBody>
      </p:sp>
      <p:sp>
        <p:nvSpPr>
          <p:cNvPr id="81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5136061" y="1688797"/>
            <a:ext cx="1919880" cy="767848"/>
          </a:xfrm>
          <a:prstGeom prst="rect">
            <a:avLst/>
          </a:prstGeom>
        </p:spPr>
        <p:txBody>
          <a:bodyPr lIns="0" tIns="0" rIns="0" bIns="36000" anchor="b" anchorCtr="0"/>
          <a:lstStyle>
            <a:lvl1pPr algn="ctr">
              <a:defRPr lang="en-GB" sz="4000" b="0" baseline="0" dirty="0">
                <a:solidFill>
                  <a:schemeClr val="accent1"/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KPI Fig.</a:t>
            </a:r>
          </a:p>
        </p:txBody>
      </p:sp>
      <p:sp>
        <p:nvSpPr>
          <p:cNvPr id="82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336361" y="1797324"/>
            <a:ext cx="767952" cy="671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6" baseline="0"/>
            </a:lvl1pPr>
          </a:lstStyle>
          <a:p>
            <a:r>
              <a:rPr lang="en-GB"/>
              <a:t>Image</a:t>
            </a:r>
          </a:p>
        </p:txBody>
      </p:sp>
      <p:sp>
        <p:nvSpPr>
          <p:cNvPr id="83" name="Picture Placeholder 5"/>
          <p:cNvSpPr>
            <a:spLocks noGrp="1"/>
          </p:cNvSpPr>
          <p:nvPr>
            <p:ph type="pic" sz="quarter" idx="29" hasCustomPrompt="1"/>
          </p:nvPr>
        </p:nvSpPr>
        <p:spPr>
          <a:xfrm>
            <a:off x="4176121" y="1797324"/>
            <a:ext cx="767952" cy="671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6" baseline="0"/>
            </a:lvl1pPr>
          </a:lstStyle>
          <a:p>
            <a:r>
              <a:rPr lang="en-GB"/>
              <a:t>Image</a:t>
            </a:r>
          </a:p>
        </p:txBody>
      </p:sp>
      <p:sp>
        <p:nvSpPr>
          <p:cNvPr id="84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1296301" y="2523430"/>
            <a:ext cx="1919880" cy="383924"/>
          </a:xfrm>
          <a:prstGeom prst="rect">
            <a:avLst/>
          </a:prstGeom>
        </p:spPr>
        <p:txBody>
          <a:bodyPr lIns="0" tIns="36000" rIns="0" bIns="36000" anchor="t" anchorCtr="0"/>
          <a:lstStyle>
            <a:lvl1pPr marL="0" indent="0" algn="ctr">
              <a:buNone/>
              <a:defRPr sz="1466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KPI Text</a:t>
            </a:r>
          </a:p>
        </p:txBody>
      </p:sp>
      <p:sp>
        <p:nvSpPr>
          <p:cNvPr id="85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5136061" y="2523430"/>
            <a:ext cx="1919880" cy="383924"/>
          </a:xfrm>
          <a:prstGeom prst="rect">
            <a:avLst/>
          </a:prstGeom>
        </p:spPr>
        <p:txBody>
          <a:bodyPr lIns="0" tIns="36000" rIns="0" bIns="36000" anchor="t" anchorCtr="0"/>
          <a:lstStyle>
            <a:lvl1pPr marL="0" indent="0" algn="ctr">
              <a:buNone/>
              <a:defRPr sz="1466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KPI Text</a:t>
            </a:r>
          </a:p>
        </p:txBody>
      </p:sp>
      <p:sp>
        <p:nvSpPr>
          <p:cNvPr id="92" name="TextBox 91"/>
          <p:cNvSpPr txBox="1"/>
          <p:nvPr userDrawn="1"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2015 </a:t>
            </a:r>
            <a:r>
              <a:rPr lang="en-GB" sz="800" err="1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3" name="Straight Connector 92"/>
          <p:cNvCxnSpPr/>
          <p:nvPr userDrawn="1"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 userDrawn="1"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</p:grpSpPr>
        <p:grpSp>
          <p:nvGrpSpPr>
            <p:cNvPr id="95" name="Group 94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</p:grpSpPr>
            <p:sp>
              <p:nvSpPr>
                <p:cNvPr id="100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101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102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103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104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105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</p:grpSp>
          <p:sp>
            <p:nvSpPr>
              <p:cNvPr id="98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  <p:sp>
            <p:nvSpPr>
              <p:cNvPr id="99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</p:grpSp>
        <p:sp>
          <p:nvSpPr>
            <p:cNvPr id="96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solidFill>
              <a:srgbClr val="F28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0605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416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1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69" grpId="0"/>
      <p:bldP spid="70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/>
      <p:bldP spid="77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/>
      <p:bldP spid="83" grpId="0"/>
      <p:bldP spid="84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gradFill flip="none" rotWithShape="1">
          <a:gsLst>
            <a:gs pos="0">
              <a:srgbClr val="FF9C34"/>
            </a:gs>
            <a:gs pos="100000">
              <a:srgbClr val="FFC044"/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2513" y="2466473"/>
            <a:ext cx="9144000" cy="812553"/>
          </a:xfrm>
        </p:spPr>
        <p:txBody>
          <a:bodyPr anchor="b"/>
          <a:lstStyle>
            <a:lvl1pPr algn="r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2513" y="3371102"/>
            <a:ext cx="9144000" cy="551193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550863" y="1499912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2017</a:t>
            </a:r>
            <a:r>
              <a:rPr lang="en-GB" sz="8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20" y="454944"/>
            <a:ext cx="1904669" cy="51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72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ue Green Gradient Divider">
    <p:bg>
      <p:bgPr>
        <a:gradFill>
          <a:gsLst>
            <a:gs pos="100000">
              <a:schemeClr val="accent6"/>
            </a:gs>
            <a:gs pos="16000">
              <a:srgbClr val="568E14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2015</a:t>
            </a:r>
            <a:r>
              <a:rPr lang="en-GB" sz="8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  <a:solidFill>
            <a:schemeClr val="bg2"/>
          </a:solidFill>
        </p:grpSpPr>
        <p:grpSp>
          <p:nvGrpSpPr>
            <p:cNvPr id="21" name="Group 20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  <a:grpFill/>
          </p:grpSpPr>
          <p:grpSp>
            <p:nvGrpSpPr>
              <p:cNvPr id="23" name="Group 22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  <a:grpFill/>
            </p:grpSpPr>
            <p:sp>
              <p:nvSpPr>
                <p:cNvPr id="26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24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2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8263" y="1543051"/>
            <a:ext cx="5214937" cy="13350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115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Text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8263" y="3173133"/>
            <a:ext cx="5214937" cy="250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3200" dirty="0" smtClean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27281781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905" y="2466473"/>
            <a:ext cx="10904608" cy="812553"/>
          </a:xfrm>
        </p:spPr>
        <p:txBody>
          <a:bodyPr anchor="b"/>
          <a:lstStyle>
            <a:lvl1pPr algn="l">
              <a:defRPr sz="44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905" y="3371102"/>
            <a:ext cx="10904608" cy="55119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550863" y="1499912"/>
            <a:ext cx="11074510" cy="0"/>
          </a:xfrm>
          <a:prstGeom prst="line">
            <a:avLst/>
          </a:prstGeom>
          <a:ln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62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2018</a:t>
            </a:r>
            <a:r>
              <a:rPr lang="en-GB" sz="8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4625" y="451403"/>
            <a:ext cx="1884250" cy="515384"/>
            <a:chOff x="6107359" y="2686245"/>
            <a:chExt cx="4654718" cy="1273170"/>
          </a:xfrm>
        </p:grpSpPr>
        <p:grpSp>
          <p:nvGrpSpPr>
            <p:cNvPr id="9" name="Group 8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</p:grpSpPr>
            <p:sp>
              <p:nvSpPr>
                <p:cNvPr id="16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14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0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solidFill>
              <a:srgbClr val="F28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0357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gradFill flip="none" rotWithShape="1">
          <a:gsLst>
            <a:gs pos="0">
              <a:srgbClr val="FF9C34"/>
            </a:gs>
            <a:gs pos="100000">
              <a:srgbClr val="FFC044"/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2015</a:t>
            </a:r>
            <a:r>
              <a:rPr lang="en-GB" sz="8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  <a:solidFill>
            <a:schemeClr val="bg2"/>
          </a:solidFill>
        </p:grpSpPr>
        <p:grpSp>
          <p:nvGrpSpPr>
            <p:cNvPr id="15" name="Group 14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  <a:grpFill/>
          </p:grpSpPr>
          <p:grpSp>
            <p:nvGrpSpPr>
              <p:cNvPr id="17" name="Group 16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  <a:grpFill/>
            </p:grpSpPr>
            <p:sp>
              <p:nvSpPr>
                <p:cNvPr id="23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21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6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8263" y="1543051"/>
            <a:ext cx="5214937" cy="13350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115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Text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8263" y="3173133"/>
            <a:ext cx="5214937" cy="250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3200" dirty="0" smtClean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173498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Orange Gradient Title Slide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8263" y="1543051"/>
            <a:ext cx="5214937" cy="13350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115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Text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8263" y="3173133"/>
            <a:ext cx="5214937" cy="250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3200" dirty="0" smtClean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Sub-heading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2015</a:t>
            </a:r>
            <a:r>
              <a:rPr lang="en-GB" sz="8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  <a:solidFill>
            <a:schemeClr val="bg2"/>
          </a:solidFill>
        </p:grpSpPr>
        <p:grpSp>
          <p:nvGrpSpPr>
            <p:cNvPr id="27" name="Group 26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  <a:grpFill/>
          </p:grpSpPr>
          <p:grpSp>
            <p:nvGrpSpPr>
              <p:cNvPr id="29" name="Group 28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  <a:grpFill/>
            </p:grpSpPr>
            <p:sp>
              <p:nvSpPr>
                <p:cNvPr id="32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30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8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602896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urple/Blue Gradient Divider">
    <p:bg>
      <p:bgPr>
        <a:gradFill flip="none" rotWithShape="1">
          <a:gsLst>
            <a:gs pos="100000">
              <a:schemeClr val="accent6"/>
            </a:gs>
            <a:gs pos="15000">
              <a:schemeClr val="accent5">
                <a:lumMod val="95000"/>
                <a:lumOff val="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2015</a:t>
            </a:r>
            <a:r>
              <a:rPr lang="en-GB" sz="8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  <a:solidFill>
            <a:schemeClr val="bg2"/>
          </a:solidFill>
        </p:grpSpPr>
        <p:grpSp>
          <p:nvGrpSpPr>
            <p:cNvPr id="18" name="Group 17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  <a:grpFill/>
          </p:grpSpPr>
          <p:grpSp>
            <p:nvGrpSpPr>
              <p:cNvPr id="20" name="Group 19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  <a:grpFill/>
            </p:grpSpPr>
            <p:sp>
              <p:nvSpPr>
                <p:cNvPr id="23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21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9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8263" y="1543051"/>
            <a:ext cx="5214937" cy="13350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115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Text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8263" y="3173133"/>
            <a:ext cx="5214937" cy="250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3200" dirty="0" smtClean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10382148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ue Green Gradient Divider">
    <p:bg>
      <p:bgPr>
        <a:gradFill>
          <a:gsLst>
            <a:gs pos="100000">
              <a:schemeClr val="accent6"/>
            </a:gs>
            <a:gs pos="16000">
              <a:srgbClr val="568E14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2015</a:t>
            </a:r>
            <a:r>
              <a:rPr lang="en-GB" sz="8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  <a:solidFill>
            <a:schemeClr val="bg2"/>
          </a:solidFill>
        </p:grpSpPr>
        <p:grpSp>
          <p:nvGrpSpPr>
            <p:cNvPr id="21" name="Group 20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  <a:grpFill/>
          </p:grpSpPr>
          <p:grpSp>
            <p:nvGrpSpPr>
              <p:cNvPr id="23" name="Group 22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  <a:grpFill/>
            </p:grpSpPr>
            <p:sp>
              <p:nvSpPr>
                <p:cNvPr id="26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24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2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8263" y="1543051"/>
            <a:ext cx="5214937" cy="13350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115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Text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8263" y="3173133"/>
            <a:ext cx="5214937" cy="250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3200" dirty="0" smtClean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3543417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buSzPct val="110000"/>
              <a:defRPr/>
            </a:lvl1pPr>
            <a:lvl2pPr>
              <a:buClr>
                <a:schemeClr val="accent1"/>
              </a:buClr>
              <a:buSzPct val="110000"/>
              <a:defRPr/>
            </a:lvl2pPr>
            <a:lvl3pPr>
              <a:buClr>
                <a:schemeClr val="accent1"/>
              </a:buClr>
              <a:buSzPct val="110000"/>
              <a:defRPr/>
            </a:lvl3pPr>
            <a:lvl4pPr>
              <a:buClr>
                <a:schemeClr val="accent1"/>
              </a:buClr>
              <a:buSzPct val="110000"/>
              <a:defRPr/>
            </a:lvl4pPr>
            <a:lvl5pPr>
              <a:buClr>
                <a:schemeClr val="accent1"/>
              </a:buClr>
              <a:buSzPct val="110000"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3359" y="6260214"/>
            <a:ext cx="1371599" cy="46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7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59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73173" y="3672114"/>
            <a:ext cx="3617773" cy="22430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241270" indent="-24127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359788" indent="-243388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spcAft>
                <a:spcPts val="1066"/>
              </a:spcAft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73127" y="3106059"/>
            <a:ext cx="3618648" cy="44774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2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1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299098" y="3672114"/>
            <a:ext cx="3617773" cy="22430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471959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715343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298659" y="3106059"/>
            <a:ext cx="3618648" cy="44774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2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2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25022" y="3672114"/>
            <a:ext cx="3617773" cy="22430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471959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715343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8024191" y="3106059"/>
            <a:ext cx="3618648" cy="44774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2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3</a:t>
            </a:r>
          </a:p>
        </p:txBody>
      </p:sp>
    </p:spTree>
    <p:extLst>
      <p:ext uri="{BB962C8B-B14F-4D97-AF65-F5344CB8AC3E}">
        <p14:creationId xmlns:p14="http://schemas.microsoft.com/office/powerpoint/2010/main" val="280402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1" y="3132584"/>
            <a:ext cx="12192000" cy="2879111"/>
          </a:xfrm>
          <a:prstGeom prst="rect">
            <a:avLst/>
          </a:prstGeom>
          <a:solidFill>
            <a:srgbClr val="F6F6F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4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06" y="145143"/>
            <a:ext cx="6725586" cy="134657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69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7439915" y="3"/>
            <a:ext cx="4415592" cy="30479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aseline="0"/>
            </a:lvl1pPr>
          </a:lstStyle>
          <a:p>
            <a:r>
              <a:rPr lang="en-GB"/>
              <a:t>Client image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36361" y="3852486"/>
            <a:ext cx="2783825" cy="20626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241270" indent="-24127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359788" indent="-243388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spcAft>
                <a:spcPts val="1066"/>
              </a:spcAft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6360" y="3271017"/>
            <a:ext cx="2784500" cy="38438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1</a:t>
            </a:r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536160" y="3852486"/>
            <a:ext cx="2783825" cy="20626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471959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715343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7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535486" y="3271017"/>
            <a:ext cx="2784500" cy="38438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2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735961" y="3852486"/>
            <a:ext cx="2783825" cy="20626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471959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715343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75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735287" y="3271017"/>
            <a:ext cx="2784500" cy="38438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3</a:t>
            </a:r>
          </a:p>
        </p:txBody>
      </p:sp>
      <p:sp>
        <p:nvSpPr>
          <p:cNvPr id="76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8991600" y="357607"/>
            <a:ext cx="2644815" cy="671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aseline="0"/>
            </a:lvl1pPr>
          </a:lstStyle>
          <a:p>
            <a:r>
              <a:rPr lang="en-GB"/>
              <a:t>Logo</a:t>
            </a:r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9935759" y="3852486"/>
            <a:ext cx="1919880" cy="11517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Font typeface="Arial" pitchFamily="34" charset="0"/>
              <a:buNone/>
              <a:defRPr sz="1466" i="1" baseline="0">
                <a:solidFill>
                  <a:schemeClr val="accent1"/>
                </a:solidFill>
              </a:defRPr>
            </a:lvl1pPr>
            <a:lvl2pPr marL="471959" indent="-228571"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</a:defRPr>
            </a:lvl2pPr>
            <a:lvl3pPr marL="715343" indent="-228571">
              <a:buClr>
                <a:schemeClr val="accent1"/>
              </a:buClr>
              <a:buFont typeface="Arial" pitchFamily="34" charset="0"/>
              <a:buChar char="•"/>
              <a:defRPr sz="1333">
                <a:solidFill>
                  <a:schemeClr val="bg2"/>
                </a:solidFill>
              </a:defRPr>
            </a:lvl3pPr>
            <a:lvl4pPr marL="1632713" indent="0">
              <a:buNone/>
              <a:defRPr sz="133" i="1">
                <a:solidFill>
                  <a:schemeClr val="accent1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Testimonial quote</a:t>
            </a:r>
          </a:p>
          <a:p>
            <a:pPr lvl="3"/>
            <a:endParaRPr lang="en-US"/>
          </a:p>
        </p:txBody>
      </p:sp>
      <p:sp>
        <p:nvSpPr>
          <p:cNvPr id="7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9935759" y="5100240"/>
            <a:ext cx="1919880" cy="7678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Font typeface="Arial" pitchFamily="34" charset="0"/>
              <a:buNone/>
              <a:defRPr sz="1066" i="0" baseline="0">
                <a:solidFill>
                  <a:schemeClr val="tx2"/>
                </a:solidFill>
              </a:defRPr>
            </a:lvl1pPr>
            <a:lvl2pPr marL="471959" indent="-228571"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</a:defRPr>
            </a:lvl2pPr>
            <a:lvl3pPr marL="715343" indent="-228571">
              <a:buClr>
                <a:schemeClr val="accent1"/>
              </a:buClr>
              <a:buFont typeface="Arial" pitchFamily="34" charset="0"/>
              <a:buChar char="•"/>
              <a:defRPr sz="1333">
                <a:solidFill>
                  <a:schemeClr val="bg2"/>
                </a:solidFill>
              </a:defRPr>
            </a:lvl3pPr>
            <a:lvl4pPr marL="1632713" indent="0">
              <a:buNone/>
              <a:defRPr sz="133" i="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Customer name, role and company name</a:t>
            </a:r>
          </a:p>
          <a:p>
            <a:pPr lvl="3"/>
            <a:endParaRPr lang="en-US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760" y="3417276"/>
            <a:ext cx="575964" cy="320892"/>
          </a:xfrm>
          <a:prstGeom prst="rect">
            <a:avLst/>
          </a:prstGeom>
        </p:spPr>
      </p:pic>
      <p:sp>
        <p:nvSpPr>
          <p:cNvPr id="80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96301" y="1688797"/>
            <a:ext cx="1919880" cy="767848"/>
          </a:xfrm>
          <a:prstGeom prst="rect">
            <a:avLst/>
          </a:prstGeom>
        </p:spPr>
        <p:txBody>
          <a:bodyPr lIns="0" tIns="0" rIns="0" bIns="36000" anchor="b" anchorCtr="0"/>
          <a:lstStyle>
            <a:lvl1pPr marL="0" indent="0" algn="ctr">
              <a:buNone/>
              <a:defRPr sz="40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KPI Fig.</a:t>
            </a:r>
          </a:p>
        </p:txBody>
      </p:sp>
      <p:sp>
        <p:nvSpPr>
          <p:cNvPr id="81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5136061" y="1688797"/>
            <a:ext cx="1919880" cy="767848"/>
          </a:xfrm>
          <a:prstGeom prst="rect">
            <a:avLst/>
          </a:prstGeom>
        </p:spPr>
        <p:txBody>
          <a:bodyPr lIns="0" tIns="0" rIns="0" bIns="36000" anchor="b" anchorCtr="0"/>
          <a:lstStyle>
            <a:lvl1pPr algn="ctr">
              <a:defRPr lang="en-GB" sz="4000" b="0" baseline="0" dirty="0">
                <a:solidFill>
                  <a:schemeClr val="accent1"/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KPI Fig.</a:t>
            </a:r>
          </a:p>
        </p:txBody>
      </p:sp>
      <p:sp>
        <p:nvSpPr>
          <p:cNvPr id="82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336361" y="1797324"/>
            <a:ext cx="767952" cy="671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6" baseline="0"/>
            </a:lvl1pPr>
          </a:lstStyle>
          <a:p>
            <a:r>
              <a:rPr lang="en-GB"/>
              <a:t>Image</a:t>
            </a:r>
          </a:p>
        </p:txBody>
      </p:sp>
      <p:sp>
        <p:nvSpPr>
          <p:cNvPr id="83" name="Picture Placeholder 5"/>
          <p:cNvSpPr>
            <a:spLocks noGrp="1"/>
          </p:cNvSpPr>
          <p:nvPr>
            <p:ph type="pic" sz="quarter" idx="29" hasCustomPrompt="1"/>
          </p:nvPr>
        </p:nvSpPr>
        <p:spPr>
          <a:xfrm>
            <a:off x="4176121" y="1797324"/>
            <a:ext cx="767952" cy="671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6" baseline="0"/>
            </a:lvl1pPr>
          </a:lstStyle>
          <a:p>
            <a:r>
              <a:rPr lang="en-GB"/>
              <a:t>Image</a:t>
            </a:r>
          </a:p>
        </p:txBody>
      </p:sp>
      <p:sp>
        <p:nvSpPr>
          <p:cNvPr id="84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1296301" y="2523430"/>
            <a:ext cx="1919880" cy="383924"/>
          </a:xfrm>
          <a:prstGeom prst="rect">
            <a:avLst/>
          </a:prstGeom>
        </p:spPr>
        <p:txBody>
          <a:bodyPr lIns="0" tIns="36000" rIns="0" bIns="36000" anchor="t" anchorCtr="0"/>
          <a:lstStyle>
            <a:lvl1pPr marL="0" indent="0" algn="ctr">
              <a:buNone/>
              <a:defRPr sz="1466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KPI Text</a:t>
            </a:r>
          </a:p>
        </p:txBody>
      </p:sp>
      <p:sp>
        <p:nvSpPr>
          <p:cNvPr id="85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5136061" y="2523430"/>
            <a:ext cx="1919880" cy="383924"/>
          </a:xfrm>
          <a:prstGeom prst="rect">
            <a:avLst/>
          </a:prstGeom>
        </p:spPr>
        <p:txBody>
          <a:bodyPr lIns="0" tIns="36000" rIns="0" bIns="36000" anchor="t" anchorCtr="0"/>
          <a:lstStyle>
            <a:lvl1pPr marL="0" indent="0" algn="ctr">
              <a:buNone/>
              <a:defRPr sz="1466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KPI Text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2015</a:t>
            </a:r>
            <a:r>
              <a:rPr lang="en-GB"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</p:grpSpPr>
        <p:grpSp>
          <p:nvGrpSpPr>
            <p:cNvPr id="95" name="Group 94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</p:grpSpPr>
            <p:sp>
              <p:nvSpPr>
                <p:cNvPr id="100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1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2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3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4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5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98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96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solidFill>
              <a:srgbClr val="F28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2812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1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69" grpId="0"/>
      <p:bldP spid="70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/>
      <p:bldP spid="77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/>
      <p:bldP spid="83" grpId="0"/>
      <p:bldP spid="84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00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buSzPct val="110000"/>
              <a:defRPr/>
            </a:lvl1pPr>
            <a:lvl2pPr>
              <a:buClr>
                <a:schemeClr val="accent1"/>
              </a:buClr>
              <a:buSzPct val="110000"/>
              <a:defRPr/>
            </a:lvl2pPr>
            <a:lvl3pPr>
              <a:buClr>
                <a:schemeClr val="accent1"/>
              </a:buClr>
              <a:buSzPct val="110000"/>
              <a:defRPr/>
            </a:lvl3pPr>
            <a:lvl4pPr>
              <a:buClr>
                <a:schemeClr val="accent1"/>
              </a:buClr>
              <a:buSzPct val="110000"/>
              <a:defRPr/>
            </a:lvl4pPr>
            <a:lvl5pPr>
              <a:buClr>
                <a:schemeClr val="accent1"/>
              </a:buClr>
              <a:buSzPct val="110000"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13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Slide">
    <p:bg>
      <p:bgPr>
        <a:gradFill flip="none" rotWithShape="1">
          <a:gsLst>
            <a:gs pos="0">
              <a:srgbClr val="FF9C34"/>
            </a:gs>
            <a:gs pos="100000">
              <a:srgbClr val="FFC044"/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5094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08294" y="905697"/>
            <a:ext cx="9158219" cy="812553"/>
          </a:xfrm>
        </p:spPr>
        <p:txBody>
          <a:bodyPr anchor="ctr"/>
          <a:lstStyle>
            <a:lvl1pPr algn="r">
              <a:defRPr sz="4400">
                <a:solidFill>
                  <a:srgbClr val="FFBE43"/>
                </a:solidFill>
                <a:latin typeface="+mn-lt"/>
              </a:defRPr>
            </a:lvl1pPr>
          </a:lstStyle>
          <a:p>
            <a:r>
              <a:rPr lang="en-US"/>
              <a:t>Click to edit slide title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08294" y="2026035"/>
            <a:ext cx="9158219" cy="551193"/>
          </a:xfrm>
        </p:spPr>
        <p:txBody>
          <a:bodyPr anchor="b"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speaker name</a:t>
            </a:r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2015</a:t>
            </a:r>
            <a:r>
              <a:rPr lang="en-GB" sz="8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4625" y="451403"/>
            <a:ext cx="1884250" cy="515384"/>
            <a:chOff x="6107359" y="2686245"/>
            <a:chExt cx="4654718" cy="1273170"/>
          </a:xfrm>
        </p:grpSpPr>
        <p:grpSp>
          <p:nvGrpSpPr>
            <p:cNvPr id="9" name="Group 8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</p:grpSpPr>
            <p:sp>
              <p:nvSpPr>
                <p:cNvPr id="16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14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0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solidFill>
              <a:srgbClr val="F28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308294" y="2659552"/>
            <a:ext cx="9158219" cy="548106"/>
          </a:xfrm>
        </p:spPr>
        <p:txBody>
          <a:bodyPr vert="horz" lIns="91440" tIns="45720" rIns="91440" bIns="45720" rtlCol="0" anchor="t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49375" algn="l"/>
              </a:tabLst>
              <a:defRPr lang="en-US" sz="2400" i="0" dirty="0" smtClean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speaker title</a:t>
            </a:r>
          </a:p>
        </p:txBody>
      </p:sp>
    </p:spTree>
    <p:extLst>
      <p:ext uri="{BB962C8B-B14F-4D97-AF65-F5344CB8AC3E}">
        <p14:creationId xmlns:p14="http://schemas.microsoft.com/office/powerpoint/2010/main" val="248305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xmlns:p14="http://schemas.microsoft.com/office/powerpoint/2010/main" presetID="22" presetClass="entr" presetSubtype="2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xmlns:p14="http://schemas.microsoft.com/office/powerpoint/2010/main" presetID="22" presetClass="entr" presetSubtype="2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D9EFC6-2F38-4263-BC1B-DC7D95185FA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3847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gradFill flip="none" rotWithShape="1">
          <a:gsLst>
            <a:gs pos="0">
              <a:srgbClr val="FF9C34"/>
            </a:gs>
            <a:gs pos="100000">
              <a:srgbClr val="FFC044"/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2513" y="2466473"/>
            <a:ext cx="9144000" cy="812553"/>
          </a:xfrm>
        </p:spPr>
        <p:txBody>
          <a:bodyPr anchor="b"/>
          <a:lstStyle>
            <a:lvl1pPr algn="r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2513" y="3371102"/>
            <a:ext cx="9144000" cy="551193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0863" y="1499912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2015 </a:t>
            </a:r>
            <a:r>
              <a:rPr lang="en-GB" sz="80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20" y="454944"/>
            <a:ext cx="1904669" cy="51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75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905" y="2466473"/>
            <a:ext cx="10904608" cy="812553"/>
          </a:xfrm>
        </p:spPr>
        <p:txBody>
          <a:bodyPr anchor="b"/>
          <a:lstStyle>
            <a:lvl1pPr algn="l">
              <a:defRPr sz="44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905" y="3371102"/>
            <a:ext cx="10904608" cy="55119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0863" y="1499912"/>
            <a:ext cx="11074510" cy="0"/>
          </a:xfrm>
          <a:prstGeom prst="line">
            <a:avLst/>
          </a:prstGeom>
          <a:ln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606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2015 </a:t>
            </a:r>
            <a:r>
              <a:rPr lang="en-GB" sz="800" err="1">
                <a:solidFill>
                  <a:srgbClr val="606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6060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574625" y="451403"/>
            <a:ext cx="1884250" cy="515384"/>
            <a:chOff x="6107359" y="2686245"/>
            <a:chExt cx="4654718" cy="1273170"/>
          </a:xfrm>
        </p:grpSpPr>
        <p:grpSp>
          <p:nvGrpSpPr>
            <p:cNvPr id="9" name="Group 8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</p:grpSpPr>
            <p:sp>
              <p:nvSpPr>
                <p:cNvPr id="16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17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18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19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0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1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</p:grpSp>
          <p:sp>
            <p:nvSpPr>
              <p:cNvPr id="14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  <p:sp>
            <p:nvSpPr>
              <p:cNvPr id="15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</p:grpSp>
        <p:sp>
          <p:nvSpPr>
            <p:cNvPr id="10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solidFill>
              <a:srgbClr val="F28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0605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873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gradFill flip="none" rotWithShape="1">
          <a:gsLst>
            <a:gs pos="0">
              <a:srgbClr val="FF9C34"/>
            </a:gs>
            <a:gs pos="100000">
              <a:srgbClr val="FFC044"/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2015 </a:t>
            </a:r>
            <a:r>
              <a:rPr lang="en-GB" sz="80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  <a:solidFill>
            <a:schemeClr val="bg2"/>
          </a:solidFill>
        </p:grpSpPr>
        <p:grpSp>
          <p:nvGrpSpPr>
            <p:cNvPr id="15" name="Group 14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  <a:grpFill/>
          </p:grpSpPr>
          <p:grpSp>
            <p:nvGrpSpPr>
              <p:cNvPr id="17" name="Group 16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  <a:grpFill/>
            </p:grpSpPr>
            <p:sp>
              <p:nvSpPr>
                <p:cNvPr id="23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4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5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6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7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8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</p:grpSp>
          <p:sp>
            <p:nvSpPr>
              <p:cNvPr id="21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  <p:sp>
            <p:nvSpPr>
              <p:cNvPr id="22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</p:grpSp>
        <p:sp>
          <p:nvSpPr>
            <p:cNvPr id="16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0605B"/>
                </a:solidFill>
              </a:endParaRPr>
            </a:p>
          </p:txBody>
        </p:sp>
      </p:grpSp>
      <p:sp>
        <p:nvSpPr>
          <p:cNvPr id="1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8263" y="1543051"/>
            <a:ext cx="5214937" cy="13350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115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Text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8263" y="3173133"/>
            <a:ext cx="5214937" cy="250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3200" dirty="0" smtClean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273855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range Gradient Title Slide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418263" y="1543051"/>
            <a:ext cx="5214937" cy="13350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115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Text</a:t>
            </a:r>
          </a:p>
        </p:txBody>
      </p:sp>
      <p:sp>
        <p:nvSpPr>
          <p:cNvPr id="11" name="Text Placeholder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418263" y="3173133"/>
            <a:ext cx="5214937" cy="250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3200" dirty="0" smtClean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Sub-heading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2015 </a:t>
            </a:r>
            <a:r>
              <a:rPr lang="en-GB" sz="80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  <a:solidFill>
            <a:schemeClr val="bg2"/>
          </a:solidFill>
        </p:grpSpPr>
        <p:grpSp>
          <p:nvGrpSpPr>
            <p:cNvPr id="27" name="Group 26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  <a:grpFill/>
          </p:grpSpPr>
          <p:grpSp>
            <p:nvGrpSpPr>
              <p:cNvPr id="29" name="Group 28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  <a:grpFill/>
            </p:grpSpPr>
            <p:sp>
              <p:nvSpPr>
                <p:cNvPr id="32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33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34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35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36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37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</p:grpSp>
          <p:sp>
            <p:nvSpPr>
              <p:cNvPr id="30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  <p:sp>
            <p:nvSpPr>
              <p:cNvPr id="31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</p:grpSp>
        <p:sp>
          <p:nvSpPr>
            <p:cNvPr id="28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0605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71823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urple/Blue Gradient Divider">
    <p:bg>
      <p:bgPr>
        <a:gradFill flip="none" rotWithShape="1">
          <a:gsLst>
            <a:gs pos="100000">
              <a:schemeClr val="accent6"/>
            </a:gs>
            <a:gs pos="15000">
              <a:schemeClr val="accent5">
                <a:lumMod val="95000"/>
                <a:lumOff val="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2015 </a:t>
            </a:r>
            <a:r>
              <a:rPr lang="en-GB" sz="80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  <a:solidFill>
            <a:schemeClr val="bg2"/>
          </a:solidFill>
        </p:grpSpPr>
        <p:grpSp>
          <p:nvGrpSpPr>
            <p:cNvPr id="18" name="Group 17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  <a:grpFill/>
          </p:grpSpPr>
          <p:grpSp>
            <p:nvGrpSpPr>
              <p:cNvPr id="20" name="Group 19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  <a:grpFill/>
            </p:grpSpPr>
            <p:sp>
              <p:nvSpPr>
                <p:cNvPr id="23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4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5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6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7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8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</p:grpSp>
          <p:sp>
            <p:nvSpPr>
              <p:cNvPr id="21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  <p:sp>
            <p:nvSpPr>
              <p:cNvPr id="22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</p:grpSp>
        <p:sp>
          <p:nvSpPr>
            <p:cNvPr id="19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0605B"/>
                </a:solidFill>
              </a:endParaRPr>
            </a:p>
          </p:txBody>
        </p:sp>
      </p:grpSp>
      <p:sp>
        <p:nvSpPr>
          <p:cNvPr id="2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8263" y="1543051"/>
            <a:ext cx="5214937" cy="13350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115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Text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8263" y="3173133"/>
            <a:ext cx="5214937" cy="250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3200" dirty="0" smtClean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16835174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ue Green Gradient Divider">
    <p:bg>
      <p:bgPr>
        <a:gradFill>
          <a:gsLst>
            <a:gs pos="100000">
              <a:schemeClr val="accent6"/>
            </a:gs>
            <a:gs pos="16000">
              <a:srgbClr val="568E14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2015 </a:t>
            </a:r>
            <a:r>
              <a:rPr lang="en-GB" sz="80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  <a:solidFill>
            <a:schemeClr val="bg2"/>
          </a:solidFill>
        </p:grpSpPr>
        <p:grpSp>
          <p:nvGrpSpPr>
            <p:cNvPr id="21" name="Group 20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  <a:grpFill/>
          </p:grpSpPr>
          <p:grpSp>
            <p:nvGrpSpPr>
              <p:cNvPr id="23" name="Group 22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  <a:grpFill/>
            </p:grpSpPr>
            <p:sp>
              <p:nvSpPr>
                <p:cNvPr id="26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7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8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9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30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31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</p:grpSp>
          <p:sp>
            <p:nvSpPr>
              <p:cNvPr id="24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  <p:sp>
            <p:nvSpPr>
              <p:cNvPr id="25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</p:grpSp>
        <p:sp>
          <p:nvSpPr>
            <p:cNvPr id="22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0605B"/>
                </a:solidFill>
              </a:endParaRPr>
            </a:p>
          </p:txBody>
        </p:sp>
      </p:grpSp>
      <p:sp>
        <p:nvSpPr>
          <p:cNvPr id="3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8263" y="1543051"/>
            <a:ext cx="5214937" cy="13350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115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Text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8263" y="3173133"/>
            <a:ext cx="5214937" cy="250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3200" dirty="0" smtClean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3674598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buSzPct val="110000"/>
              <a:defRPr/>
            </a:lvl1pPr>
            <a:lvl2pPr>
              <a:buClr>
                <a:schemeClr val="accent1"/>
              </a:buClr>
              <a:buSzPct val="110000"/>
              <a:defRPr/>
            </a:lvl2pPr>
            <a:lvl3pPr>
              <a:buClr>
                <a:schemeClr val="accent1"/>
              </a:buClr>
              <a:buSzPct val="110000"/>
              <a:defRPr/>
            </a:lvl3pPr>
            <a:lvl4pPr>
              <a:buClr>
                <a:schemeClr val="accent1"/>
              </a:buClr>
              <a:buSzPct val="110000"/>
              <a:defRPr/>
            </a:lvl4pPr>
            <a:lvl5pPr>
              <a:buClr>
                <a:schemeClr val="accent1"/>
              </a:buClr>
              <a:buSzPct val="110000"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3A5CDF55-AD7C-49FD-B722-4D82EEDF88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06711" y="6179782"/>
            <a:ext cx="584895" cy="58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3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22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34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73173" y="3672114"/>
            <a:ext cx="3617773" cy="22430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241270" indent="-24127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359788" indent="-243388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spcAft>
                <a:spcPts val="1066"/>
              </a:spcAft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73127" y="3106059"/>
            <a:ext cx="3618648" cy="44774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2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1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299098" y="3672114"/>
            <a:ext cx="3617773" cy="22430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471959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715343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298659" y="3106059"/>
            <a:ext cx="3618648" cy="44774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2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2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25022" y="3672114"/>
            <a:ext cx="3617773" cy="22430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471959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715343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8024191" y="3106059"/>
            <a:ext cx="3618648" cy="44774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2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3</a:t>
            </a:r>
          </a:p>
        </p:txBody>
      </p:sp>
    </p:spTree>
    <p:extLst>
      <p:ext uri="{BB962C8B-B14F-4D97-AF65-F5344CB8AC3E}">
        <p14:creationId xmlns:p14="http://schemas.microsoft.com/office/powerpoint/2010/main" val="347247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 userDrawn="1"/>
        </p:nvSpPr>
        <p:spPr>
          <a:xfrm>
            <a:off x="1" y="3132584"/>
            <a:ext cx="12192000" cy="2879111"/>
          </a:xfrm>
          <a:prstGeom prst="rect">
            <a:avLst/>
          </a:prstGeom>
          <a:solidFill>
            <a:srgbClr val="F6F6F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43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06" y="145143"/>
            <a:ext cx="6725586" cy="134657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69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7439915" y="3"/>
            <a:ext cx="4415592" cy="30479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aseline="0"/>
            </a:lvl1pPr>
          </a:lstStyle>
          <a:p>
            <a:r>
              <a:rPr lang="en-GB"/>
              <a:t>Client image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36361" y="3852486"/>
            <a:ext cx="2783825" cy="20626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241270" indent="-24127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359788" indent="-243388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spcAft>
                <a:spcPts val="1066"/>
              </a:spcAft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6360" y="3271017"/>
            <a:ext cx="2784500" cy="38438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1</a:t>
            </a:r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536160" y="3852486"/>
            <a:ext cx="2783825" cy="20626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471959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715343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7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535486" y="3271017"/>
            <a:ext cx="2784500" cy="38438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2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735961" y="3852486"/>
            <a:ext cx="2783825" cy="20626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471959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715343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75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735287" y="3271017"/>
            <a:ext cx="2784500" cy="38438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3</a:t>
            </a:r>
          </a:p>
        </p:txBody>
      </p:sp>
      <p:sp>
        <p:nvSpPr>
          <p:cNvPr id="76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8991600" y="357607"/>
            <a:ext cx="2644815" cy="671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aseline="0"/>
            </a:lvl1pPr>
          </a:lstStyle>
          <a:p>
            <a:r>
              <a:rPr lang="en-GB"/>
              <a:t>Logo</a:t>
            </a:r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9935759" y="3852486"/>
            <a:ext cx="1919880" cy="11517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Font typeface="Arial" pitchFamily="34" charset="0"/>
              <a:buNone/>
              <a:defRPr sz="1466" i="1" baseline="0">
                <a:solidFill>
                  <a:schemeClr val="accent1"/>
                </a:solidFill>
              </a:defRPr>
            </a:lvl1pPr>
            <a:lvl2pPr marL="471959" indent="-228571"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</a:defRPr>
            </a:lvl2pPr>
            <a:lvl3pPr marL="715343" indent="-228571">
              <a:buClr>
                <a:schemeClr val="accent1"/>
              </a:buClr>
              <a:buFont typeface="Arial" pitchFamily="34" charset="0"/>
              <a:buChar char="•"/>
              <a:defRPr sz="1333">
                <a:solidFill>
                  <a:schemeClr val="bg2"/>
                </a:solidFill>
              </a:defRPr>
            </a:lvl3pPr>
            <a:lvl4pPr marL="1632713" indent="0">
              <a:buNone/>
              <a:defRPr sz="133" i="1">
                <a:solidFill>
                  <a:schemeClr val="accent1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Testimonial quote</a:t>
            </a:r>
          </a:p>
          <a:p>
            <a:pPr lvl="3"/>
            <a:endParaRPr lang="en-US"/>
          </a:p>
        </p:txBody>
      </p:sp>
      <p:sp>
        <p:nvSpPr>
          <p:cNvPr id="7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9935759" y="5100240"/>
            <a:ext cx="1919880" cy="7678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Font typeface="Arial" pitchFamily="34" charset="0"/>
              <a:buNone/>
              <a:defRPr sz="1066" i="0" baseline="0">
                <a:solidFill>
                  <a:schemeClr val="tx2"/>
                </a:solidFill>
              </a:defRPr>
            </a:lvl1pPr>
            <a:lvl2pPr marL="471959" indent="-228571"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</a:defRPr>
            </a:lvl2pPr>
            <a:lvl3pPr marL="715343" indent="-228571">
              <a:buClr>
                <a:schemeClr val="accent1"/>
              </a:buClr>
              <a:buFont typeface="Arial" pitchFamily="34" charset="0"/>
              <a:buChar char="•"/>
              <a:defRPr sz="1333">
                <a:solidFill>
                  <a:schemeClr val="bg2"/>
                </a:solidFill>
              </a:defRPr>
            </a:lvl3pPr>
            <a:lvl4pPr marL="1632713" indent="0">
              <a:buNone/>
              <a:defRPr sz="133" i="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Customer name, role and company name</a:t>
            </a:r>
          </a:p>
          <a:p>
            <a:pPr lvl="3"/>
            <a:endParaRPr lang="en-US"/>
          </a:p>
        </p:txBody>
      </p:sp>
      <p:pic>
        <p:nvPicPr>
          <p:cNvPr id="79" name="Picture 7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760" y="3417276"/>
            <a:ext cx="575964" cy="320892"/>
          </a:xfrm>
          <a:prstGeom prst="rect">
            <a:avLst/>
          </a:prstGeom>
        </p:spPr>
      </p:pic>
      <p:sp>
        <p:nvSpPr>
          <p:cNvPr id="80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96301" y="1688797"/>
            <a:ext cx="1919880" cy="767848"/>
          </a:xfrm>
          <a:prstGeom prst="rect">
            <a:avLst/>
          </a:prstGeom>
        </p:spPr>
        <p:txBody>
          <a:bodyPr lIns="0" tIns="0" rIns="0" bIns="36000" anchor="b" anchorCtr="0"/>
          <a:lstStyle>
            <a:lvl1pPr marL="0" indent="0" algn="ctr">
              <a:buNone/>
              <a:defRPr sz="40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KPI Fig.</a:t>
            </a:r>
          </a:p>
        </p:txBody>
      </p:sp>
      <p:sp>
        <p:nvSpPr>
          <p:cNvPr id="81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5136061" y="1688797"/>
            <a:ext cx="1919880" cy="767848"/>
          </a:xfrm>
          <a:prstGeom prst="rect">
            <a:avLst/>
          </a:prstGeom>
        </p:spPr>
        <p:txBody>
          <a:bodyPr lIns="0" tIns="0" rIns="0" bIns="36000" anchor="b" anchorCtr="0"/>
          <a:lstStyle>
            <a:lvl1pPr algn="ctr">
              <a:defRPr lang="en-GB" sz="4000" b="0" baseline="0" dirty="0">
                <a:solidFill>
                  <a:schemeClr val="accent1"/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KPI Fig.</a:t>
            </a:r>
          </a:p>
        </p:txBody>
      </p:sp>
      <p:sp>
        <p:nvSpPr>
          <p:cNvPr id="82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336361" y="1797324"/>
            <a:ext cx="767952" cy="671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6" baseline="0"/>
            </a:lvl1pPr>
          </a:lstStyle>
          <a:p>
            <a:r>
              <a:rPr lang="en-GB"/>
              <a:t>Image</a:t>
            </a:r>
          </a:p>
        </p:txBody>
      </p:sp>
      <p:sp>
        <p:nvSpPr>
          <p:cNvPr id="83" name="Picture Placeholder 5"/>
          <p:cNvSpPr>
            <a:spLocks noGrp="1"/>
          </p:cNvSpPr>
          <p:nvPr>
            <p:ph type="pic" sz="quarter" idx="29" hasCustomPrompt="1"/>
          </p:nvPr>
        </p:nvSpPr>
        <p:spPr>
          <a:xfrm>
            <a:off x="4176121" y="1797324"/>
            <a:ext cx="767952" cy="671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6" baseline="0"/>
            </a:lvl1pPr>
          </a:lstStyle>
          <a:p>
            <a:r>
              <a:rPr lang="en-GB"/>
              <a:t>Image</a:t>
            </a:r>
          </a:p>
        </p:txBody>
      </p:sp>
      <p:sp>
        <p:nvSpPr>
          <p:cNvPr id="84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1296301" y="2523430"/>
            <a:ext cx="1919880" cy="383924"/>
          </a:xfrm>
          <a:prstGeom prst="rect">
            <a:avLst/>
          </a:prstGeom>
        </p:spPr>
        <p:txBody>
          <a:bodyPr lIns="0" tIns="36000" rIns="0" bIns="36000" anchor="t" anchorCtr="0"/>
          <a:lstStyle>
            <a:lvl1pPr marL="0" indent="0" algn="ctr">
              <a:buNone/>
              <a:defRPr sz="1466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KPI Text</a:t>
            </a:r>
          </a:p>
        </p:txBody>
      </p:sp>
      <p:sp>
        <p:nvSpPr>
          <p:cNvPr id="85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5136061" y="2523430"/>
            <a:ext cx="1919880" cy="383924"/>
          </a:xfrm>
          <a:prstGeom prst="rect">
            <a:avLst/>
          </a:prstGeom>
        </p:spPr>
        <p:txBody>
          <a:bodyPr lIns="0" tIns="36000" rIns="0" bIns="36000" anchor="t" anchorCtr="0"/>
          <a:lstStyle>
            <a:lvl1pPr marL="0" indent="0" algn="ctr">
              <a:buNone/>
              <a:defRPr sz="1466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KPI Text</a:t>
            </a:r>
          </a:p>
        </p:txBody>
      </p:sp>
      <p:sp>
        <p:nvSpPr>
          <p:cNvPr id="92" name="TextBox 91"/>
          <p:cNvSpPr txBox="1"/>
          <p:nvPr userDrawn="1"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2015 </a:t>
            </a:r>
            <a:r>
              <a:rPr lang="en-GB" sz="800" err="1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3" name="Straight Connector 92"/>
          <p:cNvCxnSpPr/>
          <p:nvPr userDrawn="1"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 userDrawn="1"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</p:grpSpPr>
        <p:grpSp>
          <p:nvGrpSpPr>
            <p:cNvPr id="95" name="Group 94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</p:grpSpPr>
            <p:sp>
              <p:nvSpPr>
                <p:cNvPr id="100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101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102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103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104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105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</p:grpSp>
          <p:sp>
            <p:nvSpPr>
              <p:cNvPr id="98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  <p:sp>
            <p:nvSpPr>
              <p:cNvPr id="99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</p:grpSp>
        <p:sp>
          <p:nvSpPr>
            <p:cNvPr id="96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solidFill>
              <a:srgbClr val="F28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0605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416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1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69" grpId="0"/>
      <p:bldP spid="70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/>
      <p:bldP spid="77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/>
      <p:bldP spid="83" grpId="0"/>
      <p:bldP spid="84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86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 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 txBox="1">
            <a:spLocks/>
          </p:cNvSpPr>
          <p:nvPr/>
        </p:nvSpPr>
        <p:spPr>
          <a:xfrm>
            <a:off x="220067" y="6378122"/>
            <a:ext cx="10305841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685783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BD370E0-D4DB-3F41-B625-77CBC7250C7C}" type="slidenum">
              <a:rPr lang="en-US" sz="1067" smtClean="0"/>
              <a:pPr algn="l"/>
              <a:t>‹#›</a:t>
            </a:fld>
            <a:r>
              <a:rPr lang="en-US" sz="1067"/>
              <a:t> </a:t>
            </a:r>
            <a:r>
              <a:rPr lang="en-US" sz="1067">
                <a:solidFill>
                  <a:schemeClr val="accent2"/>
                </a:solidFill>
              </a:rPr>
              <a:t>•</a:t>
            </a:r>
            <a:endParaRPr lang="en-US" sz="1067"/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369151" y="365126"/>
            <a:ext cx="11446933" cy="502708"/>
          </a:xfrm>
        </p:spPr>
        <p:txBody>
          <a:bodyPr/>
          <a:lstStyle/>
          <a:p>
            <a:pPr lvl="0"/>
            <a:r>
              <a:rPr lang="en-US"/>
              <a:t>Slide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6990473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gradFill flip="none" rotWithShape="1">
          <a:gsLst>
            <a:gs pos="0">
              <a:srgbClr val="FF9C34"/>
            </a:gs>
            <a:gs pos="100000">
              <a:srgbClr val="FFC044"/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2513" y="2466473"/>
            <a:ext cx="9144000" cy="812553"/>
          </a:xfrm>
        </p:spPr>
        <p:txBody>
          <a:bodyPr anchor="b"/>
          <a:lstStyle>
            <a:lvl1pPr algn="r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2513" y="3371102"/>
            <a:ext cx="9144000" cy="551193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0863" y="1499912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FFFFFF"/>
                </a:solidFill>
                <a:cs typeface="Arial" panose="020B0604020202020204" pitchFamily="34" charset="0"/>
              </a:rPr>
              <a:t>Copyright © 2015 </a:t>
            </a:r>
            <a:r>
              <a:rPr lang="en-GB" sz="800" err="1">
                <a:solidFill>
                  <a:srgbClr val="FFFFFF"/>
                </a:solidFill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29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20" y="454944"/>
            <a:ext cx="1904669" cy="51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84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gradFill flip="none" rotWithShape="1">
          <a:gsLst>
            <a:gs pos="0">
              <a:srgbClr val="FF9C34"/>
            </a:gs>
            <a:gs pos="100000">
              <a:srgbClr val="FFC044"/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5094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08294" y="905697"/>
            <a:ext cx="9158219" cy="812553"/>
          </a:xfrm>
        </p:spPr>
        <p:txBody>
          <a:bodyPr anchor="ctr"/>
          <a:lstStyle>
            <a:lvl1pPr algn="r">
              <a:defRPr sz="4400">
                <a:solidFill>
                  <a:srgbClr val="FFBE43"/>
                </a:solidFill>
                <a:latin typeface="+mn-lt"/>
              </a:defRPr>
            </a:lvl1pPr>
          </a:lstStyle>
          <a:p>
            <a:r>
              <a:rPr lang="en-US"/>
              <a:t>Click to edit slide title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08294" y="2026035"/>
            <a:ext cx="9158219" cy="551193"/>
          </a:xfrm>
        </p:spPr>
        <p:txBody>
          <a:bodyPr anchor="b"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speaker name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FFFFFF"/>
                </a:solidFill>
                <a:cs typeface="Arial" panose="020B0604020202020204" pitchFamily="34" charset="0"/>
              </a:rPr>
              <a:t>Copyright © 2015 </a:t>
            </a:r>
            <a:r>
              <a:rPr lang="en-GB" sz="800" err="1">
                <a:solidFill>
                  <a:srgbClr val="FFFFFF"/>
                </a:solidFill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574625" y="451403"/>
            <a:ext cx="1884250" cy="515384"/>
            <a:chOff x="6107359" y="2686245"/>
            <a:chExt cx="4654718" cy="1273170"/>
          </a:xfrm>
        </p:grpSpPr>
        <p:grpSp>
          <p:nvGrpSpPr>
            <p:cNvPr id="9" name="Group 8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</p:grpSpPr>
            <p:sp>
              <p:nvSpPr>
                <p:cNvPr id="16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17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18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19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0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1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</p:grpSp>
          <p:sp>
            <p:nvSpPr>
              <p:cNvPr id="14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  <p:sp>
            <p:nvSpPr>
              <p:cNvPr id="15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</p:grpSp>
        <p:sp>
          <p:nvSpPr>
            <p:cNvPr id="10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solidFill>
              <a:srgbClr val="F28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0605B"/>
                </a:solidFill>
              </a:endParaRPr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308294" y="2659552"/>
            <a:ext cx="9158219" cy="548106"/>
          </a:xfrm>
        </p:spPr>
        <p:txBody>
          <a:bodyPr vert="horz" lIns="91440" tIns="45720" rIns="91440" bIns="45720" rtlCol="0" anchor="t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49375" algn="l"/>
              </a:tabLst>
              <a:defRPr lang="en-US" sz="2400" i="0" dirty="0" smtClean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speaker title</a:t>
            </a:r>
          </a:p>
        </p:txBody>
      </p:sp>
    </p:spTree>
    <p:extLst>
      <p:ext uri="{BB962C8B-B14F-4D97-AF65-F5344CB8AC3E}">
        <p14:creationId xmlns:p14="http://schemas.microsoft.com/office/powerpoint/2010/main" val="50038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xmlns:p14="http://schemas.microsoft.com/office/powerpoint/2010/main" presetID="22" presetClass="entr" presetSubtype="2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xmlns:p14="http://schemas.microsoft.com/office/powerpoint/2010/main" presetID="22" presetClass="entr" presetSubtype="2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905" y="2466473"/>
            <a:ext cx="10904608" cy="812553"/>
          </a:xfrm>
        </p:spPr>
        <p:txBody>
          <a:bodyPr anchor="b"/>
          <a:lstStyle>
            <a:lvl1pPr algn="l">
              <a:defRPr sz="44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905" y="3371102"/>
            <a:ext cx="10904608" cy="55119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0863" y="1499912"/>
            <a:ext cx="11074510" cy="0"/>
          </a:xfrm>
          <a:prstGeom prst="line">
            <a:avLst/>
          </a:prstGeom>
          <a:ln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60605B"/>
                </a:solidFill>
                <a:cs typeface="Arial" panose="020B0604020202020204" pitchFamily="34" charset="0"/>
              </a:rPr>
              <a:t>Copyright © 2015 </a:t>
            </a:r>
            <a:r>
              <a:rPr lang="en-GB" sz="800" err="1">
                <a:solidFill>
                  <a:srgbClr val="60605B"/>
                </a:solidFill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60605B"/>
              </a:solidFill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574625" y="451403"/>
            <a:ext cx="1884250" cy="515384"/>
            <a:chOff x="6107359" y="2686245"/>
            <a:chExt cx="4654718" cy="1273170"/>
          </a:xfrm>
        </p:grpSpPr>
        <p:grpSp>
          <p:nvGrpSpPr>
            <p:cNvPr id="9" name="Group 8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</p:grpSpPr>
            <p:sp>
              <p:nvSpPr>
                <p:cNvPr id="16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17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18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19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0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1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</p:grpSp>
          <p:sp>
            <p:nvSpPr>
              <p:cNvPr id="14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  <p:sp>
            <p:nvSpPr>
              <p:cNvPr id="15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</p:grpSp>
        <p:sp>
          <p:nvSpPr>
            <p:cNvPr id="10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solidFill>
              <a:srgbClr val="F28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0605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96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Gradient Title Slide">
    <p:bg>
      <p:bgPr>
        <a:gradFill flip="none" rotWithShape="1">
          <a:gsLst>
            <a:gs pos="0">
              <a:schemeClr val="accent1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20" y="454944"/>
            <a:ext cx="1904669" cy="51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61905" y="1893304"/>
            <a:ext cx="11074510" cy="25965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  <a:lvl2pPr marL="544128" indent="0">
              <a:buNone/>
              <a:defRPr sz="1200"/>
            </a:lvl2pPr>
            <a:lvl3pPr marL="1088258" indent="0">
              <a:buNone/>
              <a:defRPr sz="1200"/>
            </a:lvl3pPr>
            <a:lvl4pPr marL="1632387" indent="0">
              <a:buNone/>
              <a:defRPr sz="1200"/>
            </a:lvl4pPr>
            <a:lvl5pPr marL="2176515" indent="0">
              <a:buNone/>
              <a:defRPr sz="1200"/>
            </a:lvl5pPr>
          </a:lstStyle>
          <a:p>
            <a:pPr lvl="0"/>
            <a:r>
              <a:rPr lang="en-US"/>
              <a:t>Presenter name, Job title and date of presentation</a:t>
            </a:r>
          </a:p>
        </p:txBody>
      </p:sp>
      <p:sp>
        <p:nvSpPr>
          <p:cNvPr id="16" name="Text Placeholder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50863" y="2565171"/>
            <a:ext cx="11085552" cy="171428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Bef>
                <a:spcPts val="0"/>
              </a:spcBef>
              <a:buNone/>
              <a:defRPr sz="3599" baseline="0">
                <a:solidFill>
                  <a:schemeClr val="bg1"/>
                </a:solidFill>
              </a:defRPr>
            </a:lvl1pPr>
            <a:lvl2pPr marL="749802" indent="-205673">
              <a:buClr>
                <a:schemeClr val="accent1"/>
              </a:buClr>
              <a:buFont typeface="Arial" pitchFamily="34" charset="0"/>
              <a:buChar char="•"/>
              <a:defRPr sz="1200"/>
            </a:lvl2pPr>
            <a:lvl3pPr marL="1293931" indent="-205673">
              <a:buFont typeface="Wingdings" pitchFamily="2" charset="2"/>
              <a:buChar char="q"/>
              <a:defRPr sz="1200"/>
            </a:lvl3pPr>
            <a:lvl4pPr marL="1632387" indent="0">
              <a:buNone/>
              <a:defRPr sz="1200"/>
            </a:lvl4pPr>
            <a:lvl5pPr marL="2176515" indent="0">
              <a:buNone/>
              <a:defRPr sz="1200"/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1" name="Text Placeholder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61905" y="4710721"/>
            <a:ext cx="11074510" cy="6379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66">
                <a:solidFill>
                  <a:schemeClr val="bg1"/>
                </a:solidFill>
              </a:defRPr>
            </a:lvl1pPr>
            <a:lvl2pPr marL="749802" indent="-205673">
              <a:buFont typeface="Arial" pitchFamily="34" charset="0"/>
              <a:buChar char="•"/>
              <a:defRPr sz="1200"/>
            </a:lvl2pPr>
            <a:lvl3pPr marL="1088258" indent="0">
              <a:buNone/>
              <a:defRPr sz="1200"/>
            </a:lvl3pPr>
            <a:lvl4pPr marL="1632387" indent="0">
              <a:buNone/>
              <a:defRPr sz="1200"/>
            </a:lvl4pPr>
            <a:lvl5pPr marL="2176515" indent="0">
              <a:buNone/>
              <a:defRPr sz="1200"/>
            </a:lvl5pPr>
          </a:lstStyle>
          <a:p>
            <a:pPr lvl="0"/>
            <a:r>
              <a:rPr lang="en-US"/>
              <a:t>Sub-heading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527714" y="1483078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FFFFFF"/>
                </a:solidFill>
                <a:cs typeface="Arial" panose="020B0604020202020204" pitchFamily="34" charset="0"/>
              </a:rPr>
              <a:t>Copyright © 2015 </a:t>
            </a:r>
            <a:r>
              <a:rPr lang="en-GB" sz="800" err="1">
                <a:solidFill>
                  <a:srgbClr val="FFFFFF"/>
                </a:solidFill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3174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/Blue Gradient Divider">
    <p:bg>
      <p:bgPr>
        <a:gradFill>
          <a:gsLst>
            <a:gs pos="100000">
              <a:schemeClr val="accent6"/>
            </a:gs>
            <a:gs pos="15000">
              <a:schemeClr val="accent5">
                <a:lumMod val="95000"/>
                <a:lumOff val="5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27714" y="2482564"/>
            <a:ext cx="11327926" cy="190624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Bef>
                <a:spcPts val="0"/>
              </a:spcBef>
              <a:buNone/>
              <a:defRPr sz="3732" baseline="0">
                <a:solidFill>
                  <a:schemeClr val="bg1"/>
                </a:solidFill>
              </a:defRPr>
            </a:lvl1pPr>
            <a:lvl2pPr marL="544128" indent="0">
              <a:buNone/>
              <a:defRPr sz="1200"/>
            </a:lvl2pPr>
            <a:lvl3pPr marL="1088258" indent="0">
              <a:buNone/>
              <a:defRPr sz="1200"/>
            </a:lvl3pPr>
            <a:lvl4pPr marL="1632387" indent="0">
              <a:buNone/>
              <a:defRPr sz="1200"/>
            </a:lvl4pPr>
            <a:lvl5pPr marL="2176515" indent="0">
              <a:buNone/>
              <a:defRPr sz="1200"/>
            </a:lvl5pPr>
          </a:lstStyle>
          <a:p>
            <a:pPr lvl="0"/>
            <a:r>
              <a:rPr lang="en-US"/>
              <a:t>Divider/Section 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27714" y="1483078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20" y="454944"/>
            <a:ext cx="1904669" cy="51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FFFFFF"/>
                </a:solidFill>
                <a:cs typeface="Arial" panose="020B0604020202020204" pitchFamily="34" charset="0"/>
              </a:rPr>
              <a:t>Copyright © 2015 </a:t>
            </a:r>
            <a:r>
              <a:rPr lang="en-GB" sz="800" err="1">
                <a:solidFill>
                  <a:srgbClr val="FFFFFF"/>
                </a:solidFill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4460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Green Gradient Divider">
    <p:bg>
      <p:bgPr>
        <a:gradFill>
          <a:gsLst>
            <a:gs pos="100000">
              <a:schemeClr val="accent6"/>
            </a:gs>
            <a:gs pos="16000">
              <a:srgbClr val="568E14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27714" y="2482564"/>
            <a:ext cx="11327926" cy="190624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Bef>
                <a:spcPts val="0"/>
              </a:spcBef>
              <a:buNone/>
              <a:defRPr sz="3732" baseline="0">
                <a:solidFill>
                  <a:schemeClr val="bg1"/>
                </a:solidFill>
              </a:defRPr>
            </a:lvl1pPr>
            <a:lvl2pPr marL="544128" indent="0">
              <a:buNone/>
              <a:defRPr sz="1200"/>
            </a:lvl2pPr>
            <a:lvl3pPr marL="1088258" indent="0">
              <a:buNone/>
              <a:defRPr sz="1200"/>
            </a:lvl3pPr>
            <a:lvl4pPr marL="1632387" indent="0">
              <a:buNone/>
              <a:defRPr sz="1200"/>
            </a:lvl4pPr>
            <a:lvl5pPr marL="2176515" indent="0">
              <a:buNone/>
              <a:defRPr sz="1200"/>
            </a:lvl5pPr>
          </a:lstStyle>
          <a:p>
            <a:pPr lvl="0"/>
            <a:r>
              <a:rPr lang="en-US"/>
              <a:t>Divider/Section title</a:t>
            </a:r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20" y="454944"/>
            <a:ext cx="1904669" cy="51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527714" y="1483078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FFFFFF"/>
                </a:solidFill>
                <a:cs typeface="Arial" panose="020B0604020202020204" pitchFamily="34" charset="0"/>
              </a:rPr>
              <a:t>Copyright © 2015 </a:t>
            </a:r>
            <a:r>
              <a:rPr lang="en-GB" sz="800" err="1">
                <a:solidFill>
                  <a:srgbClr val="FFFFFF"/>
                </a:solidFill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03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73173" y="3672114"/>
            <a:ext cx="3617773" cy="22430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241270" indent="-24127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359788" indent="-243388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spcAft>
                <a:spcPts val="1066"/>
              </a:spcAft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73127" y="3106059"/>
            <a:ext cx="3618648" cy="44774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2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1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299098" y="3672114"/>
            <a:ext cx="3617773" cy="22430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471959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715343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298659" y="3106059"/>
            <a:ext cx="3618648" cy="44774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2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2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25022" y="3672114"/>
            <a:ext cx="3617773" cy="22430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471959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715343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8024191" y="3106059"/>
            <a:ext cx="3618648" cy="44774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2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3</a:t>
            </a:r>
          </a:p>
        </p:txBody>
      </p:sp>
    </p:spTree>
    <p:extLst>
      <p:ext uri="{BB962C8B-B14F-4D97-AF65-F5344CB8AC3E}">
        <p14:creationId xmlns:p14="http://schemas.microsoft.com/office/powerpoint/2010/main" val="80843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gradFill flip="none" rotWithShape="1">
          <a:gsLst>
            <a:gs pos="0">
              <a:srgbClr val="FF9C34"/>
            </a:gs>
            <a:gs pos="100000">
              <a:srgbClr val="FFC044"/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FFFFFF"/>
                </a:solidFill>
                <a:cs typeface="Arial" panose="020B0604020202020204" pitchFamily="34" charset="0"/>
              </a:rPr>
              <a:t>Copyright © 2015 </a:t>
            </a:r>
            <a:r>
              <a:rPr lang="en-GB" sz="800" err="1">
                <a:solidFill>
                  <a:srgbClr val="FFFFFF"/>
                </a:solidFill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  <a:solidFill>
            <a:schemeClr val="bg2"/>
          </a:solidFill>
        </p:grpSpPr>
        <p:grpSp>
          <p:nvGrpSpPr>
            <p:cNvPr id="15" name="Group 14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  <a:grpFill/>
          </p:grpSpPr>
          <p:grpSp>
            <p:nvGrpSpPr>
              <p:cNvPr id="17" name="Group 16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  <a:grpFill/>
            </p:grpSpPr>
            <p:sp>
              <p:nvSpPr>
                <p:cNvPr id="23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4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5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6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7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8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</p:grpSp>
          <p:sp>
            <p:nvSpPr>
              <p:cNvPr id="21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  <p:sp>
            <p:nvSpPr>
              <p:cNvPr id="22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</p:grpSp>
        <p:sp>
          <p:nvSpPr>
            <p:cNvPr id="16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0605B"/>
                </a:solidFill>
              </a:endParaRPr>
            </a:p>
          </p:txBody>
        </p:sp>
      </p:grpSp>
      <p:sp>
        <p:nvSpPr>
          <p:cNvPr id="1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8263" y="1543051"/>
            <a:ext cx="5214937" cy="13350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115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Text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8263" y="3173133"/>
            <a:ext cx="5214937" cy="250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3200" dirty="0" smtClean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122818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range Gradient Title Slide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418263" y="1543051"/>
            <a:ext cx="5214937" cy="13350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115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Text</a:t>
            </a:r>
          </a:p>
        </p:txBody>
      </p:sp>
      <p:sp>
        <p:nvSpPr>
          <p:cNvPr id="11" name="Text Placeholder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418263" y="3173133"/>
            <a:ext cx="5214937" cy="250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3200" dirty="0" smtClean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Sub-heading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FFFFFF"/>
                </a:solidFill>
                <a:cs typeface="Arial" panose="020B0604020202020204" pitchFamily="34" charset="0"/>
              </a:rPr>
              <a:t>Copyright © 2015 </a:t>
            </a:r>
            <a:r>
              <a:rPr lang="en-GB" sz="800" err="1">
                <a:solidFill>
                  <a:srgbClr val="FFFFFF"/>
                </a:solidFill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  <a:solidFill>
            <a:schemeClr val="bg2"/>
          </a:solidFill>
        </p:grpSpPr>
        <p:grpSp>
          <p:nvGrpSpPr>
            <p:cNvPr id="27" name="Group 26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  <a:grpFill/>
          </p:grpSpPr>
          <p:grpSp>
            <p:nvGrpSpPr>
              <p:cNvPr id="29" name="Group 28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  <a:grpFill/>
            </p:grpSpPr>
            <p:sp>
              <p:nvSpPr>
                <p:cNvPr id="32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33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34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35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36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37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</p:grpSp>
          <p:sp>
            <p:nvSpPr>
              <p:cNvPr id="30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  <p:sp>
            <p:nvSpPr>
              <p:cNvPr id="31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</p:grpSp>
        <p:sp>
          <p:nvSpPr>
            <p:cNvPr id="28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0605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18705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urple/Blue Gradient Divider">
    <p:bg>
      <p:bgPr>
        <a:gradFill flip="none" rotWithShape="1">
          <a:gsLst>
            <a:gs pos="100000">
              <a:schemeClr val="accent6"/>
            </a:gs>
            <a:gs pos="15000">
              <a:schemeClr val="accent5">
                <a:lumMod val="95000"/>
                <a:lumOff val="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FFFFFF"/>
                </a:solidFill>
                <a:cs typeface="Arial" panose="020B0604020202020204" pitchFamily="34" charset="0"/>
              </a:rPr>
              <a:t>Copyright © 2015 </a:t>
            </a:r>
            <a:r>
              <a:rPr lang="en-GB" sz="800" err="1">
                <a:solidFill>
                  <a:srgbClr val="FFFFFF"/>
                </a:solidFill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  <a:solidFill>
            <a:schemeClr val="bg2"/>
          </a:solidFill>
        </p:grpSpPr>
        <p:grpSp>
          <p:nvGrpSpPr>
            <p:cNvPr id="18" name="Group 17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  <a:grpFill/>
          </p:grpSpPr>
          <p:grpSp>
            <p:nvGrpSpPr>
              <p:cNvPr id="20" name="Group 19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  <a:grpFill/>
            </p:grpSpPr>
            <p:sp>
              <p:nvSpPr>
                <p:cNvPr id="23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4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5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6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7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8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</p:grpSp>
          <p:sp>
            <p:nvSpPr>
              <p:cNvPr id="21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  <p:sp>
            <p:nvSpPr>
              <p:cNvPr id="22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</p:grpSp>
        <p:sp>
          <p:nvSpPr>
            <p:cNvPr id="19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0605B"/>
                </a:solidFill>
              </a:endParaRPr>
            </a:p>
          </p:txBody>
        </p:sp>
      </p:grpSp>
      <p:sp>
        <p:nvSpPr>
          <p:cNvPr id="2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8263" y="1543051"/>
            <a:ext cx="5214937" cy="13350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115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Text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8263" y="3173133"/>
            <a:ext cx="5214937" cy="250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3200" dirty="0" smtClean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9283103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ue Green Gradient Divider">
    <p:bg>
      <p:bgPr>
        <a:gradFill>
          <a:gsLst>
            <a:gs pos="100000">
              <a:schemeClr val="accent6"/>
            </a:gs>
            <a:gs pos="16000">
              <a:srgbClr val="568E14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FFFFFF"/>
                </a:solidFill>
                <a:cs typeface="Arial" panose="020B0604020202020204" pitchFamily="34" charset="0"/>
              </a:rPr>
              <a:t>Copyright © 2015 </a:t>
            </a:r>
            <a:r>
              <a:rPr lang="en-GB" sz="800" err="1">
                <a:solidFill>
                  <a:srgbClr val="FFFFFF"/>
                </a:solidFill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  <a:solidFill>
            <a:schemeClr val="bg2"/>
          </a:solidFill>
        </p:grpSpPr>
        <p:grpSp>
          <p:nvGrpSpPr>
            <p:cNvPr id="21" name="Group 20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  <a:grpFill/>
          </p:grpSpPr>
          <p:grpSp>
            <p:nvGrpSpPr>
              <p:cNvPr id="23" name="Group 22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  <a:grpFill/>
            </p:grpSpPr>
            <p:sp>
              <p:nvSpPr>
                <p:cNvPr id="26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7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8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9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30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31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</p:grpSp>
          <p:sp>
            <p:nvSpPr>
              <p:cNvPr id="24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  <p:sp>
            <p:nvSpPr>
              <p:cNvPr id="25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</p:grpSp>
        <p:sp>
          <p:nvSpPr>
            <p:cNvPr id="22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0605B"/>
                </a:solidFill>
              </a:endParaRPr>
            </a:p>
          </p:txBody>
        </p:sp>
      </p:grpSp>
      <p:sp>
        <p:nvSpPr>
          <p:cNvPr id="3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8263" y="1543051"/>
            <a:ext cx="5214937" cy="13350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115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Text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8263" y="3173133"/>
            <a:ext cx="5214937" cy="250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3200" dirty="0" smtClean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32762093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buSzPct val="110000"/>
              <a:defRPr/>
            </a:lvl1pPr>
            <a:lvl2pPr>
              <a:buClr>
                <a:schemeClr val="accent1"/>
              </a:buClr>
              <a:buSzPct val="110000"/>
              <a:defRPr/>
            </a:lvl2pPr>
            <a:lvl3pPr>
              <a:buClr>
                <a:schemeClr val="accent1"/>
              </a:buClr>
              <a:buSzPct val="110000"/>
              <a:defRPr/>
            </a:lvl3pPr>
            <a:lvl4pPr>
              <a:buClr>
                <a:schemeClr val="accent1"/>
              </a:buClr>
              <a:buSzPct val="110000"/>
              <a:defRPr/>
            </a:lvl4pPr>
            <a:lvl5pPr>
              <a:buClr>
                <a:schemeClr val="accent1"/>
              </a:buClr>
              <a:buSzPct val="110000"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41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1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73173" y="3672114"/>
            <a:ext cx="3617773" cy="22430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241270" indent="-24127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359788" indent="-243388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spcAft>
                <a:spcPts val="1066"/>
              </a:spcAft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73127" y="3106059"/>
            <a:ext cx="3618648" cy="44774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2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1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299098" y="3672114"/>
            <a:ext cx="3617773" cy="22430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471959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715343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298659" y="3106059"/>
            <a:ext cx="3618648" cy="44774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2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2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25022" y="3672114"/>
            <a:ext cx="3617773" cy="22430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471959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715343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8024191" y="3106059"/>
            <a:ext cx="3618648" cy="44774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2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3</a:t>
            </a:r>
          </a:p>
        </p:txBody>
      </p:sp>
    </p:spTree>
    <p:extLst>
      <p:ext uri="{BB962C8B-B14F-4D97-AF65-F5344CB8AC3E}">
        <p14:creationId xmlns:p14="http://schemas.microsoft.com/office/powerpoint/2010/main" val="376085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 userDrawn="1"/>
        </p:nvSpPr>
        <p:spPr>
          <a:xfrm>
            <a:off x="1" y="3132584"/>
            <a:ext cx="12192000" cy="2879111"/>
          </a:xfrm>
          <a:prstGeom prst="rect">
            <a:avLst/>
          </a:prstGeom>
          <a:solidFill>
            <a:srgbClr val="F6F6F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43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06" y="145144"/>
            <a:ext cx="7740265" cy="9522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69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7439915" y="1254704"/>
            <a:ext cx="4415592" cy="1793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aseline="0"/>
            </a:lvl1pPr>
          </a:lstStyle>
          <a:p>
            <a:r>
              <a:rPr lang="en-GB"/>
              <a:t>Client image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36361" y="3852486"/>
            <a:ext cx="2783825" cy="20626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241270" indent="-24127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359788" indent="-243388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spcAft>
                <a:spcPts val="1066"/>
              </a:spcAft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6360" y="3271017"/>
            <a:ext cx="2784500" cy="38438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1</a:t>
            </a:r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536160" y="3852486"/>
            <a:ext cx="2783825" cy="20626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471959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715343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7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535486" y="3271017"/>
            <a:ext cx="2784500" cy="38438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2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735961" y="3852486"/>
            <a:ext cx="2783825" cy="20626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None/>
              <a:defRPr sz="1600" baseline="0">
                <a:solidFill>
                  <a:schemeClr val="tx2"/>
                </a:solidFill>
              </a:defRPr>
            </a:lvl1pPr>
            <a:lvl2pPr marL="471959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715343" indent="-228571">
              <a:spcBef>
                <a:spcPts val="0"/>
              </a:spcBef>
              <a:spcAft>
                <a:spcPts val="1066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1632713" indent="0">
              <a:buNone/>
              <a:defRPr sz="20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75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735287" y="3271017"/>
            <a:ext cx="2784500" cy="384387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>
              <a:buNone/>
              <a:defRPr sz="16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Header 3</a:t>
            </a:r>
          </a:p>
        </p:txBody>
      </p:sp>
      <p:sp>
        <p:nvSpPr>
          <p:cNvPr id="76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8389258" y="232229"/>
            <a:ext cx="3247158" cy="797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aseline="0"/>
            </a:lvl1pPr>
          </a:lstStyle>
          <a:p>
            <a:r>
              <a:rPr lang="en-GB"/>
              <a:t>Logo</a:t>
            </a:r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9935759" y="3852486"/>
            <a:ext cx="1919880" cy="11517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Font typeface="Arial" pitchFamily="34" charset="0"/>
              <a:buNone/>
              <a:defRPr sz="1466" i="1" baseline="0">
                <a:solidFill>
                  <a:schemeClr val="accent1"/>
                </a:solidFill>
              </a:defRPr>
            </a:lvl1pPr>
            <a:lvl2pPr marL="471959" indent="-228571"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</a:defRPr>
            </a:lvl2pPr>
            <a:lvl3pPr marL="715343" indent="-228571">
              <a:buClr>
                <a:schemeClr val="accent1"/>
              </a:buClr>
              <a:buFont typeface="Arial" pitchFamily="34" charset="0"/>
              <a:buChar char="•"/>
              <a:defRPr sz="1333">
                <a:solidFill>
                  <a:schemeClr val="bg2"/>
                </a:solidFill>
              </a:defRPr>
            </a:lvl3pPr>
            <a:lvl4pPr marL="1632713" indent="0">
              <a:buNone/>
              <a:defRPr sz="133" i="1">
                <a:solidFill>
                  <a:schemeClr val="accent1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Testimonial quote</a:t>
            </a:r>
          </a:p>
          <a:p>
            <a:pPr lvl="3"/>
            <a:endParaRPr lang="en-US"/>
          </a:p>
        </p:txBody>
      </p:sp>
      <p:sp>
        <p:nvSpPr>
          <p:cNvPr id="7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9935759" y="5100240"/>
            <a:ext cx="1919880" cy="7678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1"/>
              </a:buClr>
              <a:buFont typeface="Arial" pitchFamily="34" charset="0"/>
              <a:buNone/>
              <a:defRPr sz="1066" i="0" baseline="0">
                <a:solidFill>
                  <a:schemeClr val="tx2"/>
                </a:solidFill>
              </a:defRPr>
            </a:lvl1pPr>
            <a:lvl2pPr marL="471959" indent="-228571"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</a:defRPr>
            </a:lvl2pPr>
            <a:lvl3pPr marL="715343" indent="-228571">
              <a:buClr>
                <a:schemeClr val="accent1"/>
              </a:buClr>
              <a:buFont typeface="Arial" pitchFamily="34" charset="0"/>
              <a:buChar char="•"/>
              <a:defRPr sz="1333">
                <a:solidFill>
                  <a:schemeClr val="bg2"/>
                </a:solidFill>
              </a:defRPr>
            </a:lvl3pPr>
            <a:lvl4pPr marL="1632713" indent="0">
              <a:buNone/>
              <a:defRPr sz="133" i="0">
                <a:solidFill>
                  <a:schemeClr val="tx2"/>
                </a:solidFill>
              </a:defRPr>
            </a:lvl4pPr>
            <a:lvl5pPr marL="2176951" indent="0">
              <a:buNone/>
              <a:defRPr sz="1200"/>
            </a:lvl5pPr>
          </a:lstStyle>
          <a:p>
            <a:pPr lvl="0"/>
            <a:r>
              <a:rPr lang="en-US"/>
              <a:t>Customer name, role and company name</a:t>
            </a:r>
          </a:p>
          <a:p>
            <a:pPr lvl="3"/>
            <a:endParaRPr lang="en-US"/>
          </a:p>
        </p:txBody>
      </p:sp>
      <p:pic>
        <p:nvPicPr>
          <p:cNvPr id="79" name="Picture 7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760" y="3417276"/>
            <a:ext cx="575964" cy="320892"/>
          </a:xfrm>
          <a:prstGeom prst="rect">
            <a:avLst/>
          </a:prstGeom>
        </p:spPr>
      </p:pic>
      <p:sp>
        <p:nvSpPr>
          <p:cNvPr id="80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96301" y="1688797"/>
            <a:ext cx="1919880" cy="767848"/>
          </a:xfrm>
          <a:prstGeom prst="rect">
            <a:avLst/>
          </a:prstGeom>
        </p:spPr>
        <p:txBody>
          <a:bodyPr lIns="0" tIns="0" rIns="0" bIns="36000" anchor="b" anchorCtr="0"/>
          <a:lstStyle>
            <a:lvl1pPr marL="0" indent="0" algn="ctr">
              <a:buNone/>
              <a:defRPr sz="40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KPI Fig.</a:t>
            </a:r>
          </a:p>
        </p:txBody>
      </p:sp>
      <p:sp>
        <p:nvSpPr>
          <p:cNvPr id="81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5136061" y="1688797"/>
            <a:ext cx="1919880" cy="767848"/>
          </a:xfrm>
          <a:prstGeom prst="rect">
            <a:avLst/>
          </a:prstGeom>
        </p:spPr>
        <p:txBody>
          <a:bodyPr lIns="0" tIns="0" rIns="0" bIns="36000" anchor="b" anchorCtr="0"/>
          <a:lstStyle>
            <a:lvl1pPr algn="ctr">
              <a:defRPr lang="en-GB" sz="4000" b="0" baseline="0" dirty="0">
                <a:solidFill>
                  <a:schemeClr val="accent1"/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KPI Fig.</a:t>
            </a:r>
          </a:p>
        </p:txBody>
      </p:sp>
      <p:sp>
        <p:nvSpPr>
          <p:cNvPr id="82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336361" y="1797324"/>
            <a:ext cx="767952" cy="671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6" baseline="0"/>
            </a:lvl1pPr>
          </a:lstStyle>
          <a:p>
            <a:r>
              <a:rPr lang="en-GB"/>
              <a:t>Image</a:t>
            </a:r>
          </a:p>
        </p:txBody>
      </p:sp>
      <p:sp>
        <p:nvSpPr>
          <p:cNvPr id="83" name="Picture Placeholder 5"/>
          <p:cNvSpPr>
            <a:spLocks noGrp="1"/>
          </p:cNvSpPr>
          <p:nvPr>
            <p:ph type="pic" sz="quarter" idx="29" hasCustomPrompt="1"/>
          </p:nvPr>
        </p:nvSpPr>
        <p:spPr>
          <a:xfrm>
            <a:off x="4176121" y="1797324"/>
            <a:ext cx="767952" cy="671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6" baseline="0"/>
            </a:lvl1pPr>
          </a:lstStyle>
          <a:p>
            <a:r>
              <a:rPr lang="en-GB"/>
              <a:t>Image</a:t>
            </a:r>
          </a:p>
        </p:txBody>
      </p:sp>
      <p:sp>
        <p:nvSpPr>
          <p:cNvPr id="84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1296301" y="2523430"/>
            <a:ext cx="1919880" cy="383924"/>
          </a:xfrm>
          <a:prstGeom prst="rect">
            <a:avLst/>
          </a:prstGeom>
        </p:spPr>
        <p:txBody>
          <a:bodyPr lIns="0" tIns="36000" rIns="0" bIns="36000" anchor="t" anchorCtr="0"/>
          <a:lstStyle>
            <a:lvl1pPr marL="0" indent="0" algn="ctr">
              <a:buNone/>
              <a:defRPr sz="1466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KPI Text</a:t>
            </a:r>
          </a:p>
        </p:txBody>
      </p:sp>
      <p:sp>
        <p:nvSpPr>
          <p:cNvPr id="85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5136061" y="2523430"/>
            <a:ext cx="1919880" cy="383924"/>
          </a:xfrm>
          <a:prstGeom prst="rect">
            <a:avLst/>
          </a:prstGeom>
        </p:spPr>
        <p:txBody>
          <a:bodyPr lIns="0" tIns="36000" rIns="0" bIns="36000" anchor="t" anchorCtr="0"/>
          <a:lstStyle>
            <a:lvl1pPr marL="0" indent="0" algn="ctr">
              <a:buNone/>
              <a:defRPr sz="1466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KPI Text</a:t>
            </a:r>
          </a:p>
        </p:txBody>
      </p:sp>
      <p:sp>
        <p:nvSpPr>
          <p:cNvPr id="92" name="TextBox 91"/>
          <p:cNvSpPr txBox="1"/>
          <p:nvPr userDrawn="1"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</a:rPr>
              <a:t>Copyright © 2015 </a:t>
            </a:r>
            <a:r>
              <a:rPr lang="en-GB" sz="800" err="1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FFFFFF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cxnSp>
        <p:nvCxnSpPr>
          <p:cNvPr id="93" name="Straight Connector 92"/>
          <p:cNvCxnSpPr/>
          <p:nvPr userDrawn="1"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 userDrawn="1"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</p:grpSpPr>
        <p:grpSp>
          <p:nvGrpSpPr>
            <p:cNvPr id="95" name="Group 94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</p:grpSpPr>
            <p:sp>
              <p:nvSpPr>
                <p:cNvPr id="100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101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102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103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104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105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</p:grpSp>
          <p:sp>
            <p:nvSpPr>
              <p:cNvPr id="98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  <p:sp>
            <p:nvSpPr>
              <p:cNvPr id="99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</p:grpSp>
        <p:sp>
          <p:nvSpPr>
            <p:cNvPr id="96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solidFill>
              <a:srgbClr val="F28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0605B"/>
                </a:solidFill>
              </a:endParaRPr>
            </a:p>
          </p:txBody>
        </p:sp>
      </p:grpSp>
      <p:cxnSp>
        <p:nvCxnSpPr>
          <p:cNvPr id="35" name="Straight Connector 34"/>
          <p:cNvCxnSpPr/>
          <p:nvPr userDrawn="1"/>
        </p:nvCxnSpPr>
        <p:spPr>
          <a:xfrm>
            <a:off x="550863" y="1176062"/>
            <a:ext cx="11074510" cy="0"/>
          </a:xfrm>
          <a:prstGeom prst="line">
            <a:avLst/>
          </a:prstGeom>
          <a:ln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28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1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69" grpId="0"/>
      <p:bldP spid="70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/>
      <p:bldP spid="77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/>
      <p:bldP spid="83" grpId="0"/>
      <p:bldP spid="84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90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7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Relationship Id="rId11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Relationship Id="rId11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theme" Target="../theme/theme6.xml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98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1905" y="145144"/>
            <a:ext cx="11074509" cy="9585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906" y="1291771"/>
            <a:ext cx="11074508" cy="4699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550863" y="1176062"/>
            <a:ext cx="11074510" cy="0"/>
          </a:xfrm>
          <a:prstGeom prst="line">
            <a:avLst/>
          </a:prstGeom>
          <a:ln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2017</a:t>
            </a:r>
            <a:r>
              <a:rPr lang="en-GB"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</p:grpSpPr>
        <p:grpSp>
          <p:nvGrpSpPr>
            <p:cNvPr id="21" name="Group 20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</p:grpSpPr>
            <p:sp>
              <p:nvSpPr>
                <p:cNvPr id="26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24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2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solidFill>
              <a:srgbClr val="F28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2142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47">
          <p15:clr>
            <a:srgbClr val="F26B43"/>
          </p15:clr>
        </p15:guide>
        <p15:guide id="2" pos="732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1905" y="145144"/>
            <a:ext cx="11074509" cy="9585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906" y="1291771"/>
            <a:ext cx="11074508" cy="4699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550863" y="1176062"/>
            <a:ext cx="11074510" cy="0"/>
          </a:xfrm>
          <a:prstGeom prst="line">
            <a:avLst/>
          </a:prstGeom>
          <a:ln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</a:rPr>
              <a:t>Copyright © 2017 </a:t>
            </a:r>
            <a:r>
              <a:rPr lang="en-GB" sz="800" err="1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FFFFFF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</p:grpSpPr>
        <p:grpSp>
          <p:nvGrpSpPr>
            <p:cNvPr id="21" name="Group 20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</p:grpSpPr>
            <p:sp>
              <p:nvSpPr>
                <p:cNvPr id="26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7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8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9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30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31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</p:grpSp>
          <p:sp>
            <p:nvSpPr>
              <p:cNvPr id="24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  <p:sp>
            <p:nvSpPr>
              <p:cNvPr id="25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</p:grpSp>
        <p:sp>
          <p:nvSpPr>
            <p:cNvPr id="22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solidFill>
              <a:srgbClr val="F28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0605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445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6" r:id="rId11"/>
    <p:sldLayoutId id="2147483687" r:id="rId12"/>
    <p:sldLayoutId id="2147483688" r:id="rId13"/>
    <p:sldLayoutId id="214748368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47">
          <p15:clr>
            <a:srgbClr val="F26B43"/>
          </p15:clr>
        </p15:guide>
        <p15:guide id="2" pos="732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1905" y="145144"/>
            <a:ext cx="11074509" cy="9585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906" y="1291771"/>
            <a:ext cx="11074508" cy="4699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550863" y="1176062"/>
            <a:ext cx="11074510" cy="0"/>
          </a:xfrm>
          <a:prstGeom prst="line">
            <a:avLst/>
          </a:prstGeom>
          <a:ln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2017 </a:t>
            </a:r>
            <a:r>
              <a:rPr lang="en-GB" sz="800" err="1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</p:grpSpPr>
        <p:grpSp>
          <p:nvGrpSpPr>
            <p:cNvPr id="21" name="Group 20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</p:grpSpPr>
            <p:sp>
              <p:nvSpPr>
                <p:cNvPr id="26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7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8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9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30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31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</p:grpSp>
          <p:sp>
            <p:nvSpPr>
              <p:cNvPr id="24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  <p:sp>
            <p:nvSpPr>
              <p:cNvPr id="25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</p:grpSp>
        <p:sp>
          <p:nvSpPr>
            <p:cNvPr id="22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solidFill>
              <a:srgbClr val="F28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0605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32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47">
          <p15:clr>
            <a:srgbClr val="F26B43"/>
          </p15:clr>
        </p15:guide>
        <p15:guide id="2" pos="732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1905" y="145144"/>
            <a:ext cx="11074509" cy="9585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906" y="1291771"/>
            <a:ext cx="11074508" cy="4699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550863" y="1176062"/>
            <a:ext cx="11074510" cy="0"/>
          </a:xfrm>
          <a:prstGeom prst="line">
            <a:avLst/>
          </a:prstGeom>
          <a:ln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2017</a:t>
            </a:r>
            <a:r>
              <a:rPr lang="en-GB"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</p:grpSpPr>
        <p:grpSp>
          <p:nvGrpSpPr>
            <p:cNvPr id="21" name="Group 20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</p:grpSpPr>
            <p:sp>
              <p:nvSpPr>
                <p:cNvPr id="26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24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2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solidFill>
              <a:srgbClr val="F28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2869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5" r:id="rId2"/>
    <p:sldLayoutId id="2147483706" r:id="rId3"/>
    <p:sldLayoutId id="2147483707" r:id="rId4"/>
    <p:sldLayoutId id="2147483708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47">
          <p15:clr>
            <a:srgbClr val="F26B43"/>
          </p15:clr>
        </p15:guide>
        <p15:guide id="2" pos="732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1905" y="145144"/>
            <a:ext cx="11074509" cy="9585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906" y="1291771"/>
            <a:ext cx="11074508" cy="4699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550863" y="1176062"/>
            <a:ext cx="11074510" cy="0"/>
          </a:xfrm>
          <a:prstGeom prst="line">
            <a:avLst/>
          </a:prstGeom>
          <a:ln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2018 </a:t>
            </a:r>
            <a:r>
              <a:rPr lang="en-GB" sz="800" err="1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</p:grpSpPr>
        <p:grpSp>
          <p:nvGrpSpPr>
            <p:cNvPr id="21" name="Group 20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</p:grpSpPr>
            <p:sp>
              <p:nvSpPr>
                <p:cNvPr id="26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7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8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9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30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31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</p:grpSp>
          <p:sp>
            <p:nvSpPr>
              <p:cNvPr id="24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  <p:sp>
            <p:nvSpPr>
              <p:cNvPr id="25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</p:grpSp>
        <p:sp>
          <p:nvSpPr>
            <p:cNvPr id="22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solidFill>
              <a:srgbClr val="F28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0605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451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47">
          <p15:clr>
            <a:srgbClr val="F26B43"/>
          </p15:clr>
        </p15:guide>
        <p15:guide id="2" pos="732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1905" y="145144"/>
            <a:ext cx="11074509" cy="9585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906" y="1291771"/>
            <a:ext cx="11074508" cy="4699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550863" y="1176062"/>
            <a:ext cx="11074510" cy="0"/>
          </a:xfrm>
          <a:prstGeom prst="line">
            <a:avLst/>
          </a:prstGeom>
          <a:ln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2018</a:t>
            </a:r>
            <a:r>
              <a:rPr lang="en-GB"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</p:grpSpPr>
        <p:grpSp>
          <p:nvGrpSpPr>
            <p:cNvPr id="21" name="Group 20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</p:grpSpPr>
            <p:sp>
              <p:nvSpPr>
                <p:cNvPr id="26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24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2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solidFill>
              <a:srgbClr val="F28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2869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47">
          <p15:clr>
            <a:srgbClr val="F26B43"/>
          </p15:clr>
        </p15:guide>
        <p15:guide id="2" pos="7328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1905" y="145144"/>
            <a:ext cx="11074509" cy="9585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906" y="1291771"/>
            <a:ext cx="11074508" cy="4699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550863" y="1176062"/>
            <a:ext cx="11074510" cy="0"/>
          </a:xfrm>
          <a:prstGeom prst="line">
            <a:avLst/>
          </a:prstGeom>
          <a:ln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2018 </a:t>
            </a:r>
            <a:r>
              <a:rPr lang="en-GB" sz="800" err="1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</p:grpSpPr>
        <p:grpSp>
          <p:nvGrpSpPr>
            <p:cNvPr id="21" name="Group 20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</p:grpSpPr>
            <p:sp>
              <p:nvSpPr>
                <p:cNvPr id="26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7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8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9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30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31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</p:grpSp>
          <p:sp>
            <p:nvSpPr>
              <p:cNvPr id="24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  <p:sp>
            <p:nvSpPr>
              <p:cNvPr id="25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</p:grpSp>
        <p:sp>
          <p:nvSpPr>
            <p:cNvPr id="22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solidFill>
              <a:srgbClr val="F28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0605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451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accent1"/>
          </a:solidFill>
          <a:latin typeface="Arial Hebrew" charset="-79"/>
          <a:ea typeface="Arial Hebrew" charset="-79"/>
          <a:cs typeface="Arial Hebrew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47">
          <p15:clr>
            <a:srgbClr val="F26B43"/>
          </p15:clr>
        </p15:guide>
        <p15:guide id="2" pos="7328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1905" y="145144"/>
            <a:ext cx="11074509" cy="9585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906" y="1291771"/>
            <a:ext cx="11074508" cy="4699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550863" y="1176062"/>
            <a:ext cx="11074510" cy="0"/>
          </a:xfrm>
          <a:prstGeom prst="line">
            <a:avLst/>
          </a:prstGeom>
          <a:ln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0863" y="6352200"/>
            <a:ext cx="1356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80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</a:rPr>
              <a:t>Copyright © 2018</a:t>
            </a:r>
            <a:r>
              <a:rPr lang="en-GB" sz="800" baseline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en-GB" sz="800" err="1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</a:rPr>
              <a:t>Criteo</a:t>
            </a:r>
            <a:endParaRPr lang="en-GB" sz="800">
              <a:solidFill>
                <a:srgbClr val="FFFFFF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61905" y="6100579"/>
            <a:ext cx="11074510" cy="0"/>
          </a:xfrm>
          <a:prstGeom prst="line">
            <a:avLst/>
          </a:prstGeom>
          <a:ln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0676223" y="6295987"/>
            <a:ext cx="960191" cy="262634"/>
            <a:chOff x="6107359" y="2686245"/>
            <a:chExt cx="4654718" cy="1273170"/>
          </a:xfrm>
        </p:grpSpPr>
        <p:grpSp>
          <p:nvGrpSpPr>
            <p:cNvPr id="21" name="Group 20"/>
            <p:cNvGrpSpPr/>
            <p:nvPr/>
          </p:nvGrpSpPr>
          <p:grpSpPr>
            <a:xfrm>
              <a:off x="6107359" y="2686245"/>
              <a:ext cx="4282734" cy="1273170"/>
              <a:chOff x="6107359" y="2686245"/>
              <a:chExt cx="4282734" cy="127317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107359" y="3018926"/>
                <a:ext cx="3596318" cy="940489"/>
                <a:chOff x="6107359" y="3018926"/>
                <a:chExt cx="3596318" cy="940489"/>
              </a:xfrm>
            </p:grpSpPr>
            <p:sp>
              <p:nvSpPr>
                <p:cNvPr id="26" name="Freeform 28"/>
                <p:cNvSpPr>
                  <a:spLocks/>
                </p:cNvSpPr>
                <p:nvPr/>
              </p:nvSpPr>
              <p:spPr bwMode="auto">
                <a:xfrm>
                  <a:off x="6921514" y="3187372"/>
                  <a:ext cx="388829" cy="763621"/>
                </a:xfrm>
                <a:custGeom>
                  <a:avLst/>
                  <a:gdLst>
                    <a:gd name="T0" fmla="*/ 249 w 766"/>
                    <a:gd name="T1" fmla="*/ 1504 h 1504"/>
                    <a:gd name="T2" fmla="*/ 0 w 766"/>
                    <a:gd name="T3" fmla="*/ 1504 h 1504"/>
                    <a:gd name="T4" fmla="*/ 0 w 766"/>
                    <a:gd name="T5" fmla="*/ 16 h 1504"/>
                    <a:gd name="T6" fmla="*/ 249 w 766"/>
                    <a:gd name="T7" fmla="*/ 16 h 1504"/>
                    <a:gd name="T8" fmla="*/ 249 w 766"/>
                    <a:gd name="T9" fmla="*/ 199 h 1504"/>
                    <a:gd name="T10" fmla="*/ 659 w 766"/>
                    <a:gd name="T11" fmla="*/ 0 h 1504"/>
                    <a:gd name="T12" fmla="*/ 748 w 766"/>
                    <a:gd name="T13" fmla="*/ 6 h 1504"/>
                    <a:gd name="T14" fmla="*/ 766 w 766"/>
                    <a:gd name="T15" fmla="*/ 8 h 1504"/>
                    <a:gd name="T16" fmla="*/ 766 w 766"/>
                    <a:gd name="T17" fmla="*/ 274 h 1504"/>
                    <a:gd name="T18" fmla="*/ 740 w 766"/>
                    <a:gd name="T19" fmla="*/ 268 h 1504"/>
                    <a:gd name="T20" fmla="*/ 606 w 766"/>
                    <a:gd name="T21" fmla="*/ 254 h 1504"/>
                    <a:gd name="T22" fmla="*/ 249 w 766"/>
                    <a:gd name="T23" fmla="*/ 630 h 1504"/>
                    <a:gd name="T24" fmla="*/ 249 w 766"/>
                    <a:gd name="T25" fmla="*/ 1504 h 1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6" h="1504">
                      <a:moveTo>
                        <a:pt x="249" y="1504"/>
                      </a:moveTo>
                      <a:cubicBezTo>
                        <a:pt x="0" y="1504"/>
                        <a:pt x="0" y="1504"/>
                        <a:pt x="0" y="150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49" y="16"/>
                        <a:pt x="249" y="16"/>
                        <a:pt x="249" y="16"/>
                      </a:cubicBezTo>
                      <a:cubicBezTo>
                        <a:pt x="249" y="199"/>
                        <a:pt x="249" y="199"/>
                        <a:pt x="249" y="199"/>
                      </a:cubicBezTo>
                      <a:cubicBezTo>
                        <a:pt x="338" y="73"/>
                        <a:pt x="486" y="0"/>
                        <a:pt x="659" y="0"/>
                      </a:cubicBezTo>
                      <a:cubicBezTo>
                        <a:pt x="691" y="0"/>
                        <a:pt x="728" y="3"/>
                        <a:pt x="748" y="6"/>
                      </a:cubicBezTo>
                      <a:cubicBezTo>
                        <a:pt x="766" y="8"/>
                        <a:pt x="766" y="8"/>
                        <a:pt x="766" y="8"/>
                      </a:cubicBezTo>
                      <a:cubicBezTo>
                        <a:pt x="766" y="274"/>
                        <a:pt x="766" y="274"/>
                        <a:pt x="766" y="274"/>
                      </a:cubicBezTo>
                      <a:cubicBezTo>
                        <a:pt x="740" y="268"/>
                        <a:pt x="740" y="268"/>
                        <a:pt x="740" y="268"/>
                      </a:cubicBezTo>
                      <a:cubicBezTo>
                        <a:pt x="705" y="259"/>
                        <a:pt x="658" y="254"/>
                        <a:pt x="606" y="254"/>
                      </a:cubicBezTo>
                      <a:cubicBezTo>
                        <a:pt x="396" y="254"/>
                        <a:pt x="249" y="409"/>
                        <a:pt x="249" y="630"/>
                      </a:cubicBezTo>
                      <a:lnTo>
                        <a:pt x="249" y="1504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7" name="Freeform 29"/>
                <p:cNvSpPr>
                  <a:spLocks noEditPoints="1"/>
                </p:cNvSpPr>
                <p:nvPr/>
              </p:nvSpPr>
              <p:spPr bwMode="auto">
                <a:xfrm>
                  <a:off x="8149764" y="3169123"/>
                  <a:ext cx="699050" cy="779062"/>
                </a:xfrm>
                <a:custGeom>
                  <a:avLst/>
                  <a:gdLst>
                    <a:gd name="T0" fmla="*/ 728 w 1379"/>
                    <a:gd name="T1" fmla="*/ 1536 h 1536"/>
                    <a:gd name="T2" fmla="*/ 1304 w 1379"/>
                    <a:gd name="T3" fmla="*/ 1289 h 1536"/>
                    <a:gd name="T4" fmla="*/ 1317 w 1379"/>
                    <a:gd name="T5" fmla="*/ 1274 h 1536"/>
                    <a:gd name="T6" fmla="*/ 1157 w 1379"/>
                    <a:gd name="T7" fmla="*/ 1109 h 1536"/>
                    <a:gd name="T8" fmla="*/ 1142 w 1379"/>
                    <a:gd name="T9" fmla="*/ 1126 h 1536"/>
                    <a:gd name="T10" fmla="*/ 728 w 1379"/>
                    <a:gd name="T11" fmla="*/ 1315 h 1536"/>
                    <a:gd name="T12" fmla="*/ 251 w 1379"/>
                    <a:gd name="T13" fmla="*/ 848 h 1536"/>
                    <a:gd name="T14" fmla="*/ 1375 w 1379"/>
                    <a:gd name="T15" fmla="*/ 848 h 1536"/>
                    <a:gd name="T16" fmla="*/ 1376 w 1379"/>
                    <a:gd name="T17" fmla="*/ 828 h 1536"/>
                    <a:gd name="T18" fmla="*/ 1379 w 1379"/>
                    <a:gd name="T19" fmla="*/ 739 h 1536"/>
                    <a:gd name="T20" fmla="*/ 1202 w 1379"/>
                    <a:gd name="T21" fmla="*/ 217 h 1536"/>
                    <a:gd name="T22" fmla="*/ 722 w 1379"/>
                    <a:gd name="T23" fmla="*/ 0 h 1536"/>
                    <a:gd name="T24" fmla="*/ 0 w 1379"/>
                    <a:gd name="T25" fmla="*/ 788 h 1536"/>
                    <a:gd name="T26" fmla="*/ 0 w 1379"/>
                    <a:gd name="T27" fmla="*/ 799 h 1536"/>
                    <a:gd name="T28" fmla="*/ 728 w 1379"/>
                    <a:gd name="T29" fmla="*/ 1536 h 1536"/>
                    <a:gd name="T30" fmla="*/ 266 w 1379"/>
                    <a:gd name="T31" fmla="*/ 627 h 1536"/>
                    <a:gd name="T32" fmla="*/ 722 w 1379"/>
                    <a:gd name="T33" fmla="*/ 236 h 1536"/>
                    <a:gd name="T34" fmla="*/ 1125 w 1379"/>
                    <a:gd name="T35" fmla="*/ 627 h 1536"/>
                    <a:gd name="T36" fmla="*/ 266 w 1379"/>
                    <a:gd name="T37" fmla="*/ 627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9" h="1536">
                      <a:moveTo>
                        <a:pt x="728" y="1536"/>
                      </a:moveTo>
                      <a:cubicBezTo>
                        <a:pt x="974" y="1536"/>
                        <a:pt x="1151" y="1460"/>
                        <a:pt x="1304" y="1289"/>
                      </a:cubicBezTo>
                      <a:cubicBezTo>
                        <a:pt x="1317" y="1274"/>
                        <a:pt x="1317" y="1274"/>
                        <a:pt x="1317" y="1274"/>
                      </a:cubicBezTo>
                      <a:cubicBezTo>
                        <a:pt x="1157" y="1109"/>
                        <a:pt x="1157" y="1109"/>
                        <a:pt x="1157" y="1109"/>
                      </a:cubicBezTo>
                      <a:cubicBezTo>
                        <a:pt x="1142" y="1126"/>
                        <a:pt x="1142" y="1126"/>
                        <a:pt x="1142" y="1126"/>
                      </a:cubicBezTo>
                      <a:cubicBezTo>
                        <a:pt x="1029" y="1245"/>
                        <a:pt x="925" y="1315"/>
                        <a:pt x="728" y="1315"/>
                      </a:cubicBezTo>
                      <a:cubicBezTo>
                        <a:pt x="451" y="1315"/>
                        <a:pt x="269" y="1137"/>
                        <a:pt x="251" y="848"/>
                      </a:cubicBezTo>
                      <a:cubicBezTo>
                        <a:pt x="1375" y="848"/>
                        <a:pt x="1375" y="848"/>
                        <a:pt x="1375" y="848"/>
                      </a:cubicBezTo>
                      <a:cubicBezTo>
                        <a:pt x="1376" y="828"/>
                        <a:pt x="1376" y="828"/>
                        <a:pt x="1376" y="828"/>
                      </a:cubicBezTo>
                      <a:cubicBezTo>
                        <a:pt x="1379" y="787"/>
                        <a:pt x="1379" y="741"/>
                        <a:pt x="1379" y="739"/>
                      </a:cubicBezTo>
                      <a:cubicBezTo>
                        <a:pt x="1379" y="536"/>
                        <a:pt x="1316" y="351"/>
                        <a:pt x="1202" y="217"/>
                      </a:cubicBezTo>
                      <a:cubicBezTo>
                        <a:pt x="1081" y="75"/>
                        <a:pt x="915" y="0"/>
                        <a:pt x="722" y="0"/>
                      </a:cubicBezTo>
                      <a:cubicBezTo>
                        <a:pt x="297" y="0"/>
                        <a:pt x="0" y="324"/>
                        <a:pt x="0" y="788"/>
                      </a:cubicBezTo>
                      <a:cubicBezTo>
                        <a:pt x="0" y="799"/>
                        <a:pt x="0" y="799"/>
                        <a:pt x="0" y="799"/>
                      </a:cubicBezTo>
                      <a:cubicBezTo>
                        <a:pt x="0" y="1240"/>
                        <a:pt x="292" y="1536"/>
                        <a:pt x="728" y="1536"/>
                      </a:cubicBezTo>
                      <a:moveTo>
                        <a:pt x="266" y="627"/>
                      </a:moveTo>
                      <a:cubicBezTo>
                        <a:pt x="291" y="409"/>
                        <a:pt x="491" y="236"/>
                        <a:pt x="722" y="236"/>
                      </a:cubicBezTo>
                      <a:cubicBezTo>
                        <a:pt x="938" y="236"/>
                        <a:pt x="1114" y="409"/>
                        <a:pt x="1125" y="627"/>
                      </a:cubicBezTo>
                      <a:lnTo>
                        <a:pt x="266" y="627"/>
                      </a:lnTo>
                      <a:close/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8" name="Rectangle 30"/>
                <p:cNvSpPr>
                  <a:spLocks noChangeArrowheads="1"/>
                </p:cNvSpPr>
                <p:nvPr/>
              </p:nvSpPr>
              <p:spPr bwMode="auto">
                <a:xfrm>
                  <a:off x="7433870" y="3194390"/>
                  <a:ext cx="126334" cy="756603"/>
                </a:xfrm>
                <a:prstGeom prst="rect">
                  <a:avLst/>
                </a:pr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29" name="Freeform 31"/>
                <p:cNvSpPr>
                  <a:spLocks/>
                </p:cNvSpPr>
                <p:nvPr/>
              </p:nvSpPr>
              <p:spPr bwMode="auto">
                <a:xfrm>
                  <a:off x="7779184" y="3018926"/>
                  <a:ext cx="290569" cy="940489"/>
                </a:xfrm>
                <a:custGeom>
                  <a:avLst/>
                  <a:gdLst>
                    <a:gd name="T0" fmla="*/ 426 w 575"/>
                    <a:gd name="T1" fmla="*/ 1852 h 1852"/>
                    <a:gd name="T2" fmla="*/ 147 w 575"/>
                    <a:gd name="T3" fmla="*/ 1776 h 1852"/>
                    <a:gd name="T4" fmla="*/ 0 w 575"/>
                    <a:gd name="T5" fmla="*/ 1391 h 1852"/>
                    <a:gd name="T6" fmla="*/ 0 w 575"/>
                    <a:gd name="T7" fmla="*/ 580 h 1852"/>
                    <a:gd name="T8" fmla="*/ 0 w 575"/>
                    <a:gd name="T9" fmla="*/ 344 h 1852"/>
                    <a:gd name="T10" fmla="*/ 0 w 575"/>
                    <a:gd name="T11" fmla="*/ 0 h 1852"/>
                    <a:gd name="T12" fmla="*/ 250 w 575"/>
                    <a:gd name="T13" fmla="*/ 0 h 1852"/>
                    <a:gd name="T14" fmla="*/ 250 w 575"/>
                    <a:gd name="T15" fmla="*/ 344 h 1852"/>
                    <a:gd name="T16" fmla="*/ 575 w 575"/>
                    <a:gd name="T17" fmla="*/ 344 h 1852"/>
                    <a:gd name="T18" fmla="*/ 575 w 575"/>
                    <a:gd name="T19" fmla="*/ 580 h 1852"/>
                    <a:gd name="T20" fmla="*/ 250 w 575"/>
                    <a:gd name="T21" fmla="*/ 580 h 1852"/>
                    <a:gd name="T22" fmla="*/ 250 w 575"/>
                    <a:gd name="T23" fmla="*/ 1391 h 1852"/>
                    <a:gd name="T24" fmla="*/ 423 w 575"/>
                    <a:gd name="T25" fmla="*/ 1616 h 1852"/>
                    <a:gd name="T26" fmla="*/ 550 w 575"/>
                    <a:gd name="T27" fmla="*/ 1608 h 1852"/>
                    <a:gd name="T28" fmla="*/ 575 w 575"/>
                    <a:gd name="T29" fmla="*/ 1604 h 1852"/>
                    <a:gd name="T30" fmla="*/ 575 w 575"/>
                    <a:gd name="T31" fmla="*/ 1834 h 1852"/>
                    <a:gd name="T32" fmla="*/ 559 w 575"/>
                    <a:gd name="T33" fmla="*/ 1838 h 1852"/>
                    <a:gd name="T34" fmla="*/ 426 w 575"/>
                    <a:gd name="T35" fmla="*/ 1852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5" h="1852">
                      <a:moveTo>
                        <a:pt x="426" y="1852"/>
                      </a:moveTo>
                      <a:cubicBezTo>
                        <a:pt x="349" y="1852"/>
                        <a:pt x="237" y="1844"/>
                        <a:pt x="147" y="1776"/>
                      </a:cubicBezTo>
                      <a:cubicBezTo>
                        <a:pt x="50" y="1702"/>
                        <a:pt x="0" y="1573"/>
                        <a:pt x="0" y="1391"/>
                      </a:cubicBez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0" y="344"/>
                        <a:pt x="0" y="344"/>
                        <a:pt x="0" y="34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50" y="344"/>
                        <a:pt x="250" y="344"/>
                        <a:pt x="250" y="344"/>
                      </a:cubicBezTo>
                      <a:cubicBezTo>
                        <a:pt x="575" y="344"/>
                        <a:pt x="575" y="344"/>
                        <a:pt x="575" y="344"/>
                      </a:cubicBezTo>
                      <a:cubicBezTo>
                        <a:pt x="575" y="580"/>
                        <a:pt x="575" y="580"/>
                        <a:pt x="575" y="580"/>
                      </a:cubicBezTo>
                      <a:cubicBezTo>
                        <a:pt x="250" y="580"/>
                        <a:pt x="250" y="580"/>
                        <a:pt x="250" y="580"/>
                      </a:cubicBezTo>
                      <a:cubicBezTo>
                        <a:pt x="250" y="1391"/>
                        <a:pt x="250" y="1391"/>
                        <a:pt x="250" y="1391"/>
                      </a:cubicBezTo>
                      <a:cubicBezTo>
                        <a:pt x="250" y="1579"/>
                        <a:pt x="316" y="1616"/>
                        <a:pt x="423" y="1616"/>
                      </a:cubicBezTo>
                      <a:cubicBezTo>
                        <a:pt x="462" y="1616"/>
                        <a:pt x="499" y="1616"/>
                        <a:pt x="550" y="1608"/>
                      </a:cubicBezTo>
                      <a:cubicBezTo>
                        <a:pt x="575" y="1604"/>
                        <a:pt x="575" y="1604"/>
                        <a:pt x="575" y="1604"/>
                      </a:cubicBezTo>
                      <a:cubicBezTo>
                        <a:pt x="575" y="1834"/>
                        <a:pt x="575" y="1834"/>
                        <a:pt x="575" y="1834"/>
                      </a:cubicBezTo>
                      <a:cubicBezTo>
                        <a:pt x="559" y="1838"/>
                        <a:pt x="559" y="1838"/>
                        <a:pt x="559" y="1838"/>
                      </a:cubicBezTo>
                      <a:cubicBezTo>
                        <a:pt x="507" y="1850"/>
                        <a:pt x="471" y="1852"/>
                        <a:pt x="426" y="1852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30" name="Freeform 32"/>
                <p:cNvSpPr>
                  <a:spLocks noEditPoints="1"/>
                </p:cNvSpPr>
                <p:nvPr/>
              </p:nvSpPr>
              <p:spPr bwMode="auto">
                <a:xfrm>
                  <a:off x="8930230" y="3169123"/>
                  <a:ext cx="773447" cy="790292"/>
                </a:xfrm>
                <a:custGeom>
                  <a:avLst/>
                  <a:gdLst>
                    <a:gd name="T0" fmla="*/ 762 w 1524"/>
                    <a:gd name="T1" fmla="*/ 1557 h 1557"/>
                    <a:gd name="T2" fmla="*/ 1300 w 1524"/>
                    <a:gd name="T3" fmla="*/ 1337 h 1557"/>
                    <a:gd name="T4" fmla="*/ 1524 w 1524"/>
                    <a:gd name="T5" fmla="*/ 779 h 1557"/>
                    <a:gd name="T6" fmla="*/ 1300 w 1524"/>
                    <a:gd name="T7" fmla="*/ 220 h 1557"/>
                    <a:gd name="T8" fmla="*/ 762 w 1524"/>
                    <a:gd name="T9" fmla="*/ 0 h 1557"/>
                    <a:gd name="T10" fmla="*/ 224 w 1524"/>
                    <a:gd name="T11" fmla="*/ 220 h 1557"/>
                    <a:gd name="T12" fmla="*/ 0 w 1524"/>
                    <a:gd name="T13" fmla="*/ 779 h 1557"/>
                    <a:gd name="T14" fmla="*/ 224 w 1524"/>
                    <a:gd name="T15" fmla="*/ 1337 h 1557"/>
                    <a:gd name="T16" fmla="*/ 762 w 1524"/>
                    <a:gd name="T17" fmla="*/ 1557 h 1557"/>
                    <a:gd name="T18" fmla="*/ 762 w 1524"/>
                    <a:gd name="T19" fmla="*/ 236 h 1557"/>
                    <a:gd name="T20" fmla="*/ 1129 w 1524"/>
                    <a:gd name="T21" fmla="*/ 390 h 1557"/>
                    <a:gd name="T22" fmla="*/ 1274 w 1524"/>
                    <a:gd name="T23" fmla="*/ 779 h 1557"/>
                    <a:gd name="T24" fmla="*/ 1129 w 1524"/>
                    <a:gd name="T25" fmla="*/ 1167 h 1557"/>
                    <a:gd name="T26" fmla="*/ 762 w 1524"/>
                    <a:gd name="T27" fmla="*/ 1321 h 1557"/>
                    <a:gd name="T28" fmla="*/ 395 w 1524"/>
                    <a:gd name="T29" fmla="*/ 1167 h 1557"/>
                    <a:gd name="T30" fmla="*/ 250 w 1524"/>
                    <a:gd name="T31" fmla="*/ 779 h 1557"/>
                    <a:gd name="T32" fmla="*/ 395 w 1524"/>
                    <a:gd name="T33" fmla="*/ 390 h 1557"/>
                    <a:gd name="T34" fmla="*/ 762 w 1524"/>
                    <a:gd name="T35" fmla="*/ 236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4" h="1557">
                      <a:moveTo>
                        <a:pt x="762" y="1557"/>
                      </a:moveTo>
                      <a:cubicBezTo>
                        <a:pt x="967" y="1557"/>
                        <a:pt x="1158" y="1479"/>
                        <a:pt x="1300" y="1337"/>
                      </a:cubicBezTo>
                      <a:cubicBezTo>
                        <a:pt x="1444" y="1192"/>
                        <a:pt x="1524" y="994"/>
                        <a:pt x="1524" y="779"/>
                      </a:cubicBezTo>
                      <a:cubicBezTo>
                        <a:pt x="1524" y="563"/>
                        <a:pt x="1444" y="365"/>
                        <a:pt x="1300" y="220"/>
                      </a:cubicBezTo>
                      <a:cubicBezTo>
                        <a:pt x="1158" y="78"/>
                        <a:pt x="967" y="0"/>
                        <a:pt x="762" y="0"/>
                      </a:cubicBezTo>
                      <a:cubicBezTo>
                        <a:pt x="557" y="0"/>
                        <a:pt x="366" y="78"/>
                        <a:pt x="224" y="220"/>
                      </a:cubicBezTo>
                      <a:cubicBezTo>
                        <a:pt x="79" y="365"/>
                        <a:pt x="0" y="563"/>
                        <a:pt x="0" y="779"/>
                      </a:cubicBezTo>
                      <a:cubicBezTo>
                        <a:pt x="0" y="994"/>
                        <a:pt x="79" y="1192"/>
                        <a:pt x="224" y="1337"/>
                      </a:cubicBezTo>
                      <a:cubicBezTo>
                        <a:pt x="366" y="1479"/>
                        <a:pt x="557" y="1557"/>
                        <a:pt x="762" y="1557"/>
                      </a:cubicBezTo>
                      <a:moveTo>
                        <a:pt x="762" y="236"/>
                      </a:moveTo>
                      <a:cubicBezTo>
                        <a:pt x="904" y="236"/>
                        <a:pt x="1035" y="291"/>
                        <a:pt x="1129" y="390"/>
                      </a:cubicBezTo>
                      <a:cubicBezTo>
                        <a:pt x="1222" y="490"/>
                        <a:pt x="1274" y="628"/>
                        <a:pt x="1274" y="779"/>
                      </a:cubicBezTo>
                      <a:cubicBezTo>
                        <a:pt x="1274" y="929"/>
                        <a:pt x="1222" y="1067"/>
                        <a:pt x="1129" y="1167"/>
                      </a:cubicBezTo>
                      <a:cubicBezTo>
                        <a:pt x="1035" y="1267"/>
                        <a:pt x="904" y="1321"/>
                        <a:pt x="762" y="1321"/>
                      </a:cubicBezTo>
                      <a:cubicBezTo>
                        <a:pt x="619" y="1321"/>
                        <a:pt x="489" y="1267"/>
                        <a:pt x="395" y="1167"/>
                      </a:cubicBezTo>
                      <a:cubicBezTo>
                        <a:pt x="301" y="1067"/>
                        <a:pt x="250" y="929"/>
                        <a:pt x="250" y="779"/>
                      </a:cubicBezTo>
                      <a:cubicBezTo>
                        <a:pt x="250" y="628"/>
                        <a:pt x="301" y="490"/>
                        <a:pt x="395" y="390"/>
                      </a:cubicBezTo>
                      <a:cubicBezTo>
                        <a:pt x="489" y="291"/>
                        <a:pt x="619" y="236"/>
                        <a:pt x="762" y="236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  <p:sp>
              <p:nvSpPr>
                <p:cNvPr id="31" name="Freeform 33"/>
                <p:cNvSpPr>
                  <a:spLocks/>
                </p:cNvSpPr>
                <p:nvPr/>
              </p:nvSpPr>
              <p:spPr bwMode="auto">
                <a:xfrm>
                  <a:off x="6107359" y="3169123"/>
                  <a:ext cx="673783" cy="790292"/>
                </a:xfrm>
                <a:custGeom>
                  <a:avLst/>
                  <a:gdLst>
                    <a:gd name="T0" fmla="*/ 767 w 1326"/>
                    <a:gd name="T1" fmla="*/ 1557 h 1557"/>
                    <a:gd name="T2" fmla="*/ 225 w 1326"/>
                    <a:gd name="T3" fmla="*/ 1337 h 1557"/>
                    <a:gd name="T4" fmla="*/ 0 w 1326"/>
                    <a:gd name="T5" fmla="*/ 779 h 1557"/>
                    <a:gd name="T6" fmla="*/ 225 w 1326"/>
                    <a:gd name="T7" fmla="*/ 220 h 1557"/>
                    <a:gd name="T8" fmla="*/ 767 w 1326"/>
                    <a:gd name="T9" fmla="*/ 0 h 1557"/>
                    <a:gd name="T10" fmla="*/ 1313 w 1326"/>
                    <a:gd name="T11" fmla="*/ 220 h 1557"/>
                    <a:gd name="T12" fmla="*/ 1326 w 1326"/>
                    <a:gd name="T13" fmla="*/ 234 h 1557"/>
                    <a:gd name="T14" fmla="*/ 1174 w 1326"/>
                    <a:gd name="T15" fmla="*/ 415 h 1557"/>
                    <a:gd name="T16" fmla="*/ 1157 w 1326"/>
                    <a:gd name="T17" fmla="*/ 397 h 1557"/>
                    <a:gd name="T18" fmla="*/ 767 w 1326"/>
                    <a:gd name="T19" fmla="*/ 236 h 1557"/>
                    <a:gd name="T20" fmla="*/ 397 w 1326"/>
                    <a:gd name="T21" fmla="*/ 391 h 1557"/>
                    <a:gd name="T22" fmla="*/ 250 w 1326"/>
                    <a:gd name="T23" fmla="*/ 779 h 1557"/>
                    <a:gd name="T24" fmla="*/ 397 w 1326"/>
                    <a:gd name="T25" fmla="*/ 1167 h 1557"/>
                    <a:gd name="T26" fmla="*/ 767 w 1326"/>
                    <a:gd name="T27" fmla="*/ 1321 h 1557"/>
                    <a:gd name="T28" fmla="*/ 1157 w 1326"/>
                    <a:gd name="T29" fmla="*/ 1160 h 1557"/>
                    <a:gd name="T30" fmla="*/ 1174 w 1326"/>
                    <a:gd name="T31" fmla="*/ 1143 h 1557"/>
                    <a:gd name="T32" fmla="*/ 1326 w 1326"/>
                    <a:gd name="T33" fmla="*/ 1324 h 1557"/>
                    <a:gd name="T34" fmla="*/ 1313 w 1326"/>
                    <a:gd name="T35" fmla="*/ 1338 h 1557"/>
                    <a:gd name="T36" fmla="*/ 767 w 1326"/>
                    <a:gd name="T37" fmla="*/ 1557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6" h="1557">
                      <a:moveTo>
                        <a:pt x="767" y="1557"/>
                      </a:moveTo>
                      <a:cubicBezTo>
                        <a:pt x="560" y="1557"/>
                        <a:pt x="368" y="1479"/>
                        <a:pt x="225" y="1337"/>
                      </a:cubicBezTo>
                      <a:cubicBezTo>
                        <a:pt x="80" y="1192"/>
                        <a:pt x="0" y="994"/>
                        <a:pt x="0" y="779"/>
                      </a:cubicBezTo>
                      <a:cubicBezTo>
                        <a:pt x="0" y="563"/>
                        <a:pt x="80" y="365"/>
                        <a:pt x="225" y="220"/>
                      </a:cubicBezTo>
                      <a:cubicBezTo>
                        <a:pt x="368" y="78"/>
                        <a:pt x="560" y="0"/>
                        <a:pt x="767" y="0"/>
                      </a:cubicBezTo>
                      <a:cubicBezTo>
                        <a:pt x="985" y="0"/>
                        <a:pt x="1174" y="76"/>
                        <a:pt x="1313" y="220"/>
                      </a:cubicBezTo>
                      <a:cubicBezTo>
                        <a:pt x="1326" y="234"/>
                        <a:pt x="1326" y="234"/>
                        <a:pt x="1326" y="234"/>
                      </a:cubicBezTo>
                      <a:cubicBezTo>
                        <a:pt x="1174" y="415"/>
                        <a:pt x="1174" y="415"/>
                        <a:pt x="1174" y="415"/>
                      </a:cubicBezTo>
                      <a:cubicBezTo>
                        <a:pt x="1157" y="397"/>
                        <a:pt x="1157" y="397"/>
                        <a:pt x="1157" y="397"/>
                      </a:cubicBezTo>
                      <a:cubicBezTo>
                        <a:pt x="1057" y="292"/>
                        <a:pt x="922" y="236"/>
                        <a:pt x="767" y="236"/>
                      </a:cubicBezTo>
                      <a:cubicBezTo>
                        <a:pt x="623" y="236"/>
                        <a:pt x="491" y="291"/>
                        <a:pt x="397" y="391"/>
                      </a:cubicBezTo>
                      <a:cubicBezTo>
                        <a:pt x="302" y="490"/>
                        <a:pt x="250" y="628"/>
                        <a:pt x="250" y="779"/>
                      </a:cubicBezTo>
                      <a:cubicBezTo>
                        <a:pt x="250" y="929"/>
                        <a:pt x="302" y="1067"/>
                        <a:pt x="397" y="1167"/>
                      </a:cubicBezTo>
                      <a:cubicBezTo>
                        <a:pt x="491" y="1267"/>
                        <a:pt x="623" y="1321"/>
                        <a:pt x="767" y="1321"/>
                      </a:cubicBezTo>
                      <a:cubicBezTo>
                        <a:pt x="922" y="1321"/>
                        <a:pt x="1057" y="1266"/>
                        <a:pt x="1157" y="1160"/>
                      </a:cubicBezTo>
                      <a:cubicBezTo>
                        <a:pt x="1174" y="1143"/>
                        <a:pt x="1174" y="1143"/>
                        <a:pt x="1174" y="1143"/>
                      </a:cubicBezTo>
                      <a:cubicBezTo>
                        <a:pt x="1326" y="1324"/>
                        <a:pt x="1326" y="1324"/>
                        <a:pt x="1326" y="1324"/>
                      </a:cubicBezTo>
                      <a:cubicBezTo>
                        <a:pt x="1313" y="1338"/>
                        <a:pt x="1313" y="1338"/>
                        <a:pt x="1313" y="1338"/>
                      </a:cubicBezTo>
                      <a:cubicBezTo>
                        <a:pt x="1174" y="1481"/>
                        <a:pt x="985" y="1557"/>
                        <a:pt x="767" y="1557"/>
                      </a:cubicBezTo>
                    </a:path>
                  </a:pathLst>
                </a:custGeom>
                <a:solidFill>
                  <a:srgbClr val="56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60605B"/>
                    </a:solidFill>
                  </a:endParaRPr>
                </a:p>
              </p:txBody>
            </p:sp>
          </p:grpSp>
          <p:sp>
            <p:nvSpPr>
              <p:cNvPr id="24" name="Freeform 36"/>
              <p:cNvSpPr>
                <a:spLocks/>
              </p:cNvSpPr>
              <p:nvPr/>
            </p:nvSpPr>
            <p:spPr bwMode="auto">
              <a:xfrm>
                <a:off x="7774972" y="2739586"/>
                <a:ext cx="2615121" cy="1163680"/>
              </a:xfrm>
              <a:custGeom>
                <a:avLst/>
                <a:gdLst>
                  <a:gd name="T0" fmla="*/ 5155 w 5155"/>
                  <a:gd name="T1" fmla="*/ 2121 h 2294"/>
                  <a:gd name="T2" fmla="*/ 4647 w 5155"/>
                  <a:gd name="T3" fmla="*/ 2121 h 2294"/>
                  <a:gd name="T4" fmla="*/ 4409 w 5155"/>
                  <a:gd name="T5" fmla="*/ 1883 h 2294"/>
                  <a:gd name="T6" fmla="*/ 4409 w 5155"/>
                  <a:gd name="T7" fmla="*/ 389 h 2294"/>
                  <a:gd name="T8" fmla="*/ 4020 w 5155"/>
                  <a:gd name="T9" fmla="*/ 0 h 2294"/>
                  <a:gd name="T10" fmla="*/ 0 w 5155"/>
                  <a:gd name="T11" fmla="*/ 0 h 2294"/>
                  <a:gd name="T12" fmla="*/ 0 w 5155"/>
                  <a:gd name="T13" fmla="*/ 173 h 2294"/>
                  <a:gd name="T14" fmla="*/ 3999 w 5155"/>
                  <a:gd name="T15" fmla="*/ 173 h 2294"/>
                  <a:gd name="T16" fmla="*/ 4236 w 5155"/>
                  <a:gd name="T17" fmla="*/ 410 h 2294"/>
                  <a:gd name="T18" fmla="*/ 4236 w 5155"/>
                  <a:gd name="T19" fmla="*/ 1905 h 2294"/>
                  <a:gd name="T20" fmla="*/ 4625 w 5155"/>
                  <a:gd name="T21" fmla="*/ 2294 h 2294"/>
                  <a:gd name="T22" fmla="*/ 5155 w 5155"/>
                  <a:gd name="T23" fmla="*/ 2294 h 2294"/>
                  <a:gd name="T24" fmla="*/ 5155 w 5155"/>
                  <a:gd name="T25" fmla="*/ 2121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55" h="2294">
                    <a:moveTo>
                      <a:pt x="5155" y="2121"/>
                    </a:moveTo>
                    <a:cubicBezTo>
                      <a:pt x="4647" y="2121"/>
                      <a:pt x="4647" y="2121"/>
                      <a:pt x="4647" y="2121"/>
                    </a:cubicBezTo>
                    <a:cubicBezTo>
                      <a:pt x="4516" y="2121"/>
                      <a:pt x="4409" y="2015"/>
                      <a:pt x="4409" y="1883"/>
                    </a:cubicBezTo>
                    <a:cubicBezTo>
                      <a:pt x="4409" y="389"/>
                      <a:pt x="4409" y="389"/>
                      <a:pt x="4409" y="389"/>
                    </a:cubicBezTo>
                    <a:cubicBezTo>
                      <a:pt x="4409" y="174"/>
                      <a:pt x="4235" y="0"/>
                      <a:pt x="40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999" y="173"/>
                      <a:pt x="3999" y="173"/>
                      <a:pt x="3999" y="173"/>
                    </a:cubicBezTo>
                    <a:cubicBezTo>
                      <a:pt x="4130" y="173"/>
                      <a:pt x="4236" y="279"/>
                      <a:pt x="4236" y="410"/>
                    </a:cubicBezTo>
                    <a:cubicBezTo>
                      <a:pt x="4236" y="1905"/>
                      <a:pt x="4236" y="1905"/>
                      <a:pt x="4236" y="1905"/>
                    </a:cubicBezTo>
                    <a:cubicBezTo>
                      <a:pt x="4236" y="2120"/>
                      <a:pt x="4411" y="2294"/>
                      <a:pt x="4625" y="2294"/>
                    </a:cubicBezTo>
                    <a:cubicBezTo>
                      <a:pt x="5155" y="2294"/>
                      <a:pt x="5155" y="2294"/>
                      <a:pt x="5155" y="2294"/>
                    </a:cubicBezTo>
                    <a:lnTo>
                      <a:pt x="5155" y="2121"/>
                    </a:lnTo>
                    <a:close/>
                  </a:path>
                </a:pathLst>
              </a:cu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  <p:sp>
            <p:nvSpPr>
              <p:cNvPr id="25" name="Oval 34"/>
              <p:cNvSpPr>
                <a:spLocks noChangeArrowheads="1"/>
              </p:cNvSpPr>
              <p:nvPr/>
            </p:nvSpPr>
            <p:spPr bwMode="auto">
              <a:xfrm>
                <a:off x="7400181" y="2686245"/>
                <a:ext cx="193713" cy="196520"/>
              </a:xfrm>
              <a:prstGeom prst="ellipse">
                <a:avLst/>
              </a:prstGeom>
              <a:solidFill>
                <a:srgbClr val="F28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0605B"/>
                  </a:solidFill>
                </a:endParaRPr>
              </a:p>
            </p:txBody>
          </p:sp>
        </p:grpSp>
        <p:sp>
          <p:nvSpPr>
            <p:cNvPr id="22" name="Oval 35"/>
            <p:cNvSpPr>
              <a:spLocks noChangeArrowheads="1"/>
            </p:cNvSpPr>
            <p:nvPr/>
          </p:nvSpPr>
          <p:spPr bwMode="auto">
            <a:xfrm>
              <a:off x="10568364" y="3764298"/>
              <a:ext cx="193713" cy="195117"/>
            </a:xfrm>
            <a:prstGeom prst="ellipse">
              <a:avLst/>
            </a:prstGeom>
            <a:solidFill>
              <a:srgbClr val="F28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0605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445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47">
          <p15:clr>
            <a:srgbClr val="F26B43"/>
          </p15:clr>
        </p15:guide>
        <p15:guide id="2" pos="73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83.xml"/><Relationship Id="rId2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27.png"/><Relationship Id="rId9" Type="http://schemas.openxmlformats.org/officeDocument/2006/relationships/image" Target="../media/image28.jpeg"/><Relationship Id="rId1" Type="http://schemas.openxmlformats.org/officeDocument/2006/relationships/slideLayout" Target="../slideLayouts/slideLayout83.xml"/><Relationship Id="rId2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5" Type="http://schemas.openxmlformats.org/officeDocument/2006/relationships/image" Target="../media/image34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82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hyperlink" Target="https://github.com/criteo/hive-client" TargetMode="External"/><Relationship Id="rId3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hyperlink" Target="https://confluence.criteois.com/x/8AHiBg" TargetMode="External"/><Relationship Id="rId3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hyperlink" Target="mailto:hive/hadoop-hive-metastore@HPC.CRITEO.PREPROD" TargetMode="External"/><Relationship Id="rId5" Type="http://schemas.openxmlformats.org/officeDocument/2006/relationships/hyperlink" Target="mailto:hive/hadoop-hive-hiveserver2@HPC.CRITEO.PREPROD" TargetMode="External"/><Relationship Id="rId1" Type="http://schemas.openxmlformats.org/officeDocument/2006/relationships/slideLayout" Target="../slideLayouts/slideLayout82.xml"/><Relationship Id="rId2" Type="http://schemas.openxmlformats.org/officeDocument/2006/relationships/hyperlink" Target="mailto:hive@CRITEO.PROD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image" Target="../media/image44.png"/><Relationship Id="rId3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47.tiff"/><Relationship Id="rId1" Type="http://schemas.openxmlformats.org/officeDocument/2006/relationships/slideLayout" Target="../slideLayouts/slideLayout82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gif"/><Relationship Id="rId1" Type="http://schemas.openxmlformats.org/officeDocument/2006/relationships/slideLayout" Target="../slideLayouts/slideLayout8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8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8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8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5400"/>
              <a:t>Hive as a service</a:t>
            </a:r>
            <a:r>
              <a:rPr lang="en-US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fr-FR" sz="2000" err="1">
                <a:latin typeface="Helvetica" charset="0"/>
                <a:cs typeface="Helvetica" charset="0"/>
              </a:rPr>
              <a:t>Strata</a:t>
            </a:r>
            <a:r>
              <a:rPr lang="fr-FR" sz="2000">
                <a:latin typeface="Helvetica" charset="0"/>
                <a:cs typeface="Helvetica" charset="0"/>
              </a:rPr>
              <a:t> Data </a:t>
            </a:r>
            <a:r>
              <a:rPr lang="fr-FR" sz="2000" err="1">
                <a:latin typeface="Helvetica" charset="0"/>
                <a:cs typeface="Helvetica" charset="0"/>
              </a:rPr>
              <a:t>Conference</a:t>
            </a:r>
            <a:r>
              <a:rPr lang="fr-FR" sz="2000">
                <a:latin typeface="Helvetica" charset="0"/>
                <a:cs typeface="Helvetica" charset="0"/>
              </a:rPr>
              <a:t/>
            </a:r>
            <a:br>
              <a:rPr lang="fr-FR" sz="2000">
                <a:latin typeface="Helvetica" charset="0"/>
                <a:cs typeface="Helvetica" charset="0"/>
              </a:rPr>
            </a:br>
            <a:r>
              <a:rPr lang="fr-FR" sz="2000">
                <a:latin typeface="Helvetica" charset="0"/>
                <a:cs typeface="Helvetica" charset="0"/>
              </a:rPr>
              <a:t>March 8</a:t>
            </a:r>
            <a:r>
              <a:rPr lang="fr-FR" sz="2000" baseline="30000">
                <a:latin typeface="Helvetica" charset="0"/>
                <a:cs typeface="Helvetica" charset="0"/>
              </a:rPr>
              <a:t>th</a:t>
            </a:r>
            <a:r>
              <a:rPr lang="fr-FR" sz="2000">
                <a:latin typeface="Helvetica" charset="0"/>
                <a:cs typeface="Helvetica" charset="0"/>
              </a:rPr>
              <a:t> 2018</a:t>
            </a:r>
            <a:endParaRPr lang="en-US" baseline="30000">
              <a:solidFill>
                <a:schemeClr val="tx1"/>
              </a:solidFill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729084"/>
              </p:ext>
            </p:extLst>
          </p:nvPr>
        </p:nvGraphicFramePr>
        <p:xfrm>
          <a:off x="607739" y="4067674"/>
          <a:ext cx="11070918" cy="79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54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354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u="none" err="1">
                          <a:latin typeface="Helvetica"/>
                          <a:ea typeface="Helvetica" charset="0"/>
                          <a:cs typeface="Helvetica"/>
                        </a:rPr>
                        <a:t>Szehon</a:t>
                      </a:r>
                      <a:r>
                        <a:rPr lang="fr-FR" u="none">
                          <a:latin typeface="Helvetica"/>
                          <a:ea typeface="Helvetica" charset="0"/>
                          <a:cs typeface="Helvetica"/>
                        </a:rPr>
                        <a:t> 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800" b="0" i="0" u="none" strike="noStrike" noProof="0">
                          <a:solidFill>
                            <a:srgbClr val="60605B"/>
                          </a:solidFill>
                          <a:latin typeface="Helvetica"/>
                        </a:rPr>
                        <a:t>Pawel </a:t>
                      </a:r>
                      <a:r>
                        <a:rPr lang="fr-FR" sz="1800" b="0" i="0" u="none" strike="noStrike" noProof="0" err="1">
                          <a:solidFill>
                            <a:srgbClr val="60605B"/>
                          </a:solidFill>
                          <a:latin typeface="Helvetica"/>
                        </a:rPr>
                        <a:t>Szostek</a:t>
                      </a:r>
                      <a:endParaRPr lang="fr-FR" u="none">
                        <a:latin typeface="Helvetica"/>
                        <a:ea typeface="Helvetica" charset="0"/>
                        <a:cs typeface="Helvetic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0605B"/>
                          </a:solidFill>
                          <a:effectLst/>
                          <a:uLnTx/>
                          <a:uFillTx/>
                          <a:latin typeface="Helvetica"/>
                          <a:ea typeface="Helvetica" charset="0"/>
                          <a:cs typeface="Helvetica"/>
                        </a:rPr>
                        <a:t>Staff Software </a:t>
                      </a:r>
                      <a:r>
                        <a:rPr kumimoji="0" lang="fr-FR" sz="11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60605B"/>
                          </a:solidFill>
                          <a:effectLst/>
                          <a:uLnTx/>
                          <a:uFillTx/>
                          <a:latin typeface="Helvetica"/>
                          <a:ea typeface="Helvetica" charset="0"/>
                          <a:cs typeface="Helvetica"/>
                        </a:rPr>
                        <a:t>Engineer</a:t>
                      </a:r>
                      <a:r>
                        <a:rPr kumimoji="0" lang="fr-F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0605B"/>
                          </a:solidFill>
                          <a:effectLst/>
                          <a:uLnTx/>
                          <a:uFillTx/>
                          <a:latin typeface="Helvetica"/>
                          <a:ea typeface="Helvetica" charset="0"/>
                          <a:cs typeface="Helvetica"/>
                        </a:rPr>
                        <a:t>, Criteo</a:t>
                      </a:r>
                      <a:endParaRPr kumimoji="0" lang="en-US" u="none" normalizeH="0">
                        <a:ln>
                          <a:noFill/>
                        </a:ln>
                        <a:effectLst/>
                        <a:uLnTx/>
                        <a:uFillTx/>
                        <a:latin typeface="Helvetica"/>
                        <a:ea typeface="Helvetica" charset="0"/>
                        <a:cs typeface="Helvetica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0605B"/>
                          </a:solidFill>
                          <a:effectLst/>
                          <a:uLnTx/>
                          <a:uFillTx/>
                          <a:latin typeface="Helvetica"/>
                          <a:ea typeface="Helvetica" charset="0"/>
                          <a:cs typeface="Helvetica"/>
                        </a:rPr>
                        <a:t>Apache </a:t>
                      </a:r>
                      <a:r>
                        <a:rPr kumimoji="0" lang="fr-FR" sz="11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60605B"/>
                          </a:solidFill>
                          <a:effectLst/>
                          <a:uLnTx/>
                          <a:uFillTx/>
                          <a:latin typeface="Helvetica"/>
                          <a:ea typeface="Helvetica" charset="0"/>
                          <a:cs typeface="Helvetica"/>
                        </a:rPr>
                        <a:t>Hive</a:t>
                      </a:r>
                      <a:r>
                        <a:rPr kumimoji="0" lang="fr-F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0605B"/>
                          </a:solidFill>
                          <a:effectLst/>
                          <a:uLnTx/>
                          <a:uFillTx/>
                          <a:latin typeface="Helvetica"/>
                          <a:ea typeface="Helvetica" charset="0"/>
                          <a:cs typeface="Helvetica"/>
                        </a:rPr>
                        <a:t> </a:t>
                      </a:r>
                      <a:r>
                        <a:rPr kumimoji="0" lang="fr-FR" sz="11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60605B"/>
                          </a:solidFill>
                          <a:effectLst/>
                          <a:uLnTx/>
                          <a:uFillTx/>
                          <a:latin typeface="Helvetica"/>
                          <a:ea typeface="Helvetica" charset="0"/>
                          <a:cs typeface="Helvetica"/>
                        </a:rPr>
                        <a:t>Committer</a:t>
                      </a:r>
                      <a:r>
                        <a:rPr kumimoji="0" lang="fr-F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0605B"/>
                          </a:solidFill>
                          <a:effectLst/>
                          <a:uLnTx/>
                          <a:uFillTx/>
                          <a:latin typeface="Helvetica"/>
                          <a:ea typeface="Helvetica" charset="0"/>
                          <a:cs typeface="Helvetica"/>
                        </a:rPr>
                        <a:t>, PMC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0605B"/>
                          </a:solidFill>
                          <a:effectLst/>
                          <a:uLnTx/>
                          <a:uFillTx/>
                          <a:latin typeface="Helvetica"/>
                          <a:ea typeface="Helvetica" charset="0"/>
                          <a:cs typeface="Helvetica"/>
                        </a:rPr>
                        <a:t>Senior Software </a:t>
                      </a:r>
                      <a:r>
                        <a:rPr kumimoji="0" lang="fr-FR" sz="11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60605B"/>
                          </a:solidFill>
                          <a:effectLst/>
                          <a:uLnTx/>
                          <a:uFillTx/>
                          <a:latin typeface="Helvetica"/>
                          <a:ea typeface="Helvetica" charset="0"/>
                          <a:cs typeface="Helvetica"/>
                        </a:rPr>
                        <a:t>Engineer</a:t>
                      </a:r>
                      <a:r>
                        <a:rPr kumimoji="0" lang="fr-F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0605B"/>
                          </a:solidFill>
                          <a:effectLst/>
                          <a:uLnTx/>
                          <a:uFillTx/>
                          <a:latin typeface="Helvetica"/>
                          <a:ea typeface="Helvetica" charset="0"/>
                          <a:cs typeface="Helvetica"/>
                        </a:rPr>
                        <a:t>,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cap="none" spc="0" baseline="0" noProof="0">
                          <a:solidFill>
                            <a:srgbClr val="60605B"/>
                          </a:solidFill>
                          <a:latin typeface="Helvetica"/>
                          <a:ea typeface="Helvetica" charset="0"/>
                          <a:cs typeface="Helvetica"/>
                        </a:rPr>
                        <a:t>Criteo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06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D7F8DB9-A00C-4233-94A1-DD97E54A2B78}"/>
              </a:ext>
            </a:extLst>
          </p:cNvPr>
          <p:cNvSpPr txBox="1"/>
          <p:nvPr/>
        </p:nvSpPr>
        <p:spPr>
          <a:xfrm>
            <a:off x="552450" y="371475"/>
            <a:ext cx="881973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FF8F1C"/>
                </a:solidFill>
                <a:latin typeface="Helvetica" charset="0"/>
                <a:ea typeface="Helvetica" charset="0"/>
                <a:cs typeface="Helvetica" charset="0"/>
              </a:rPr>
              <a:t>History of Hive in </a:t>
            </a:r>
            <a:r>
              <a:rPr lang="en-US" sz="3200" dirty="0" err="1">
                <a:solidFill>
                  <a:srgbClr val="FF8F1C"/>
                </a:solidFill>
                <a:latin typeface="Helvetica" charset="0"/>
                <a:ea typeface="Helvetica" charset="0"/>
                <a:cs typeface="Helvetica" charset="0"/>
              </a:rPr>
              <a:t>Criteo</a:t>
            </a:r>
            <a:endParaRPr lang="en-US" dirty="0" err="1">
              <a:solidFill>
                <a:srgbClr val="FF8F1C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A30CE71-51A6-43F1-B701-2FC523675E3A}"/>
              </a:ext>
            </a:extLst>
          </p:cNvPr>
          <p:cNvSpPr txBox="1"/>
          <p:nvPr/>
        </p:nvSpPr>
        <p:spPr>
          <a:xfrm>
            <a:off x="552450" y="1628775"/>
            <a:ext cx="4405648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Helvetica" charset="0"/>
                <a:ea typeface="Helvetica" charset="0"/>
                <a:cs typeface="Helvetica" charset="0"/>
              </a:rPr>
              <a:t>Drawbacks of the old setup: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>
                <a:latin typeface="Helvetica"/>
                <a:cs typeface="Helvetica"/>
              </a:rPr>
              <a:t>Recipes hard to maintain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Version Bump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Decouple HMS and database</a:t>
            </a:r>
          </a:p>
          <a:p>
            <a:pPr marL="914400" lvl="1" indent="-457200">
              <a:buFont typeface="Arial"/>
              <a:buChar char="•"/>
            </a:pPr>
            <a:endParaRPr lang="en-US" sz="200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Long release process </a:t>
            </a:r>
          </a:p>
          <a:p>
            <a:pPr marL="457200" indent="-457200">
              <a:buFont typeface="Arial"/>
              <a:buChar char="•"/>
            </a:pPr>
            <a:endParaRPr lang="en-US" sz="200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Time-consuming to provision new machines</a:t>
            </a:r>
          </a:p>
          <a:p>
            <a:endParaRPr lang="en-US" sz="200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Font typeface="Arial"/>
              <a:buChar char="•"/>
            </a:pPr>
            <a:endParaRPr lang="en-US" sz="200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52D5388-6741-4C19-8CAA-64F551A5C510}"/>
              </a:ext>
            </a:extLst>
          </p:cNvPr>
          <p:cNvSpPr txBox="1"/>
          <p:nvPr/>
        </p:nvSpPr>
        <p:spPr>
          <a:xfrm>
            <a:off x="5343525" y="1628775"/>
            <a:ext cx="6404844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Helvetica" charset="0"/>
                <a:ea typeface="Helvetica" charset="0"/>
                <a:cs typeface="Helvetica" charset="0"/>
              </a:rPr>
              <a:t>New Direction: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Mesos/Marathon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sz="2000" dirty="0">
                <a:latin typeface="Helvetica" charset="0"/>
                <a:cs typeface="Helvetica" charset="0"/>
              </a:rPr>
              <a:t>Specify jar and configuration file</a:t>
            </a:r>
            <a:endParaRPr lang="en-US" sz="2000" dirty="0"/>
          </a:p>
          <a:p>
            <a:pPr marL="914400" lvl="1" indent="-457200">
              <a:buFont typeface="Wingdings"/>
              <a:buChar char="§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Specify CPU, mem, number of instances =&gt; Easy to scale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Deploying different Hive versions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Auto-healing (health check, restart)</a:t>
            </a:r>
          </a:p>
          <a:p>
            <a:pPr marL="914400" lvl="1" indent="-457200">
              <a:buFont typeface="Wingdings" charset="2"/>
              <a:buChar char="§"/>
            </a:pPr>
            <a:endParaRPr lang="en-US" sz="200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HS2 (centralized query execution)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Provide access without relying on Hive CLI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Boost monitoring capabilities</a:t>
            </a:r>
            <a:endParaRPr lang="en-US" sz="2000" dirty="0">
              <a:latin typeface="Helvetica"/>
              <a:cs typeface="Helvetica"/>
            </a:endParaRPr>
          </a:p>
          <a:p>
            <a:pPr marL="914400" lvl="1" indent="-457200">
              <a:buFont typeface="Wingdings" charset="2"/>
              <a:buChar char="§"/>
            </a:pPr>
            <a:r>
              <a:rPr lang="en-US" sz="2000" dirty="0">
                <a:latin typeface="Helvetica"/>
                <a:cs typeface="Helvetica"/>
              </a:rPr>
              <a:t>Pool resources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sz="2000" dirty="0">
                <a:latin typeface="Helvetica"/>
                <a:cs typeface="Helvetica"/>
              </a:rPr>
              <a:t>provide JDBC access</a:t>
            </a:r>
          </a:p>
          <a:p>
            <a:pPr lvl="1"/>
            <a:endParaRPr lang="en-US" sz="2000">
              <a:latin typeface="Helvetica"/>
              <a:cs typeface="Helvetica"/>
            </a:endParaRPr>
          </a:p>
          <a:p>
            <a:pPr marL="457200" indent="-457200">
              <a:buFont typeface="Arial"/>
              <a:buChar char="•"/>
            </a:pPr>
            <a:endParaRPr lang="en-US" sz="200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endParaRPr lang="en-US" sz="200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186" y="4885247"/>
            <a:ext cx="983045" cy="1051859"/>
          </a:xfrm>
          <a:prstGeom prst="rect">
            <a:avLst/>
          </a:prstGeom>
        </p:spPr>
      </p:pic>
      <p:pic>
        <p:nvPicPr>
          <p:cNvPr id="9" name="Picture 5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6F8F1494-433B-4C87-A6AB-E9B562E97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550" y="0"/>
            <a:ext cx="4330709" cy="216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1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6389712" y="2986267"/>
            <a:ext cx="2228127" cy="356402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400">
                <a:latin typeface="Consolas" panose="020B0609020204030204" pitchFamily="49" charset="0"/>
                <a:cs typeface="Consolas" panose="020B0609020204030204" pitchFamily="49" charset="0"/>
              </a:rPr>
              <a:t>1.metastore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566473" y="2986267"/>
            <a:ext cx="2228127" cy="356402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400">
                <a:latin typeface="Consolas" panose="020B0609020204030204" pitchFamily="49" charset="0"/>
                <a:cs typeface="Consolas" panose="020B0609020204030204" pitchFamily="49" charset="0"/>
              </a:rPr>
              <a:t>0.metastore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730662" y="989617"/>
            <a:ext cx="2723909" cy="13137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400">
                <a:latin typeface="Consolas" panose="020B0609020204030204" pitchFamily="49" charset="0"/>
                <a:cs typeface="Consolas" panose="020B0609020204030204" pitchFamily="49" charset="0"/>
              </a:rPr>
              <a:t>jobs-</a:t>
            </a:r>
            <a:r>
              <a:rPr lang="fr-FR" sz="1400" err="1">
                <a:latin typeface="Consolas" panose="020B0609020204030204" pitchFamily="49" charset="0"/>
                <a:cs typeface="Consolas" panose="020B0609020204030204" pitchFamily="49" charset="0"/>
              </a:rPr>
              <a:t>prod</a:t>
            </a:r>
            <a:endParaRPr lang="fr-FR" sz="14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3646479" y="4628891"/>
            <a:ext cx="4903849" cy="1834586"/>
            <a:chOff x="1447996" y="3797520"/>
            <a:chExt cx="3106641" cy="1162230"/>
          </a:xfrm>
        </p:grpSpPr>
        <p:sp>
          <p:nvSpPr>
            <p:cNvPr id="13" name="Rectangle à coins arrondis 12"/>
            <p:cNvSpPr/>
            <p:nvPr/>
          </p:nvSpPr>
          <p:spPr>
            <a:xfrm>
              <a:off x="1447996" y="4037183"/>
              <a:ext cx="3106641" cy="682906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1651750" y="3797521"/>
              <a:ext cx="914400" cy="1162229"/>
              <a:chOff x="2146570" y="2483795"/>
              <a:chExt cx="914400" cy="1162229"/>
            </a:xfrm>
            <a:solidFill>
              <a:schemeClr val="bg1"/>
            </a:solidFill>
          </p:grpSpPr>
          <p:sp>
            <p:nvSpPr>
              <p:cNvPr id="9" name="Organigramme : Disque magnétique 8"/>
              <p:cNvSpPr/>
              <p:nvPr/>
            </p:nvSpPr>
            <p:spPr>
              <a:xfrm>
                <a:off x="2146570" y="2483795"/>
                <a:ext cx="914400" cy="1162229"/>
              </a:xfrm>
              <a:prstGeom prst="flowChartMagneticDisk">
                <a:avLst/>
              </a:prstGeom>
              <a:grpFill/>
              <a:ln>
                <a:solidFill>
                  <a:srgbClr val="00618B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1" name="Image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2109" y="2976862"/>
                <a:ext cx="743322" cy="384437"/>
              </a:xfrm>
              <a:prstGeom prst="rect">
                <a:avLst/>
              </a:prstGeom>
              <a:grpFill/>
            </p:spPr>
          </p:pic>
        </p:grpSp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09" r="39587"/>
            <a:stretch/>
          </p:blipFill>
          <p:spPr>
            <a:xfrm>
              <a:off x="2816349" y="4224023"/>
              <a:ext cx="374918" cy="309223"/>
            </a:xfrm>
            <a:prstGeom prst="rect">
              <a:avLst/>
            </a:prstGeom>
          </p:spPr>
        </p:pic>
        <p:grpSp>
          <p:nvGrpSpPr>
            <p:cNvPr id="15" name="Groupe 14"/>
            <p:cNvGrpSpPr/>
            <p:nvPr/>
          </p:nvGrpSpPr>
          <p:grpSpPr>
            <a:xfrm>
              <a:off x="3441467" y="3797520"/>
              <a:ext cx="914400" cy="1162229"/>
              <a:chOff x="2146570" y="2483795"/>
              <a:chExt cx="914400" cy="1162229"/>
            </a:xfrm>
            <a:solidFill>
              <a:schemeClr val="bg1"/>
            </a:solidFill>
          </p:grpSpPr>
          <p:sp>
            <p:nvSpPr>
              <p:cNvPr id="16" name="Organigramme : Disque magnétique 15"/>
              <p:cNvSpPr/>
              <p:nvPr/>
            </p:nvSpPr>
            <p:spPr>
              <a:xfrm>
                <a:off x="2146570" y="2483795"/>
                <a:ext cx="914400" cy="1162229"/>
              </a:xfrm>
              <a:prstGeom prst="flowChartMagneticDisk">
                <a:avLst/>
              </a:prstGeom>
              <a:grpFill/>
              <a:ln>
                <a:solidFill>
                  <a:srgbClr val="00618B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7" name="Image 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2109" y="2976862"/>
                <a:ext cx="743322" cy="384437"/>
              </a:xfrm>
              <a:prstGeom prst="rect">
                <a:avLst/>
              </a:prstGeom>
              <a:grpFill/>
            </p:spPr>
          </p:pic>
        </p:grpSp>
      </p:grpSp>
      <p:grpSp>
        <p:nvGrpSpPr>
          <p:cNvPr id="26" name="Groupe 25"/>
          <p:cNvGrpSpPr/>
          <p:nvPr/>
        </p:nvGrpSpPr>
        <p:grpSpPr>
          <a:xfrm>
            <a:off x="3753113" y="3643356"/>
            <a:ext cx="1836324" cy="914400"/>
            <a:chOff x="3615374" y="3708134"/>
            <a:chExt cx="1836324" cy="914400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3615374" y="3708134"/>
              <a:ext cx="1836324" cy="914400"/>
            </a:xfrm>
            <a:prstGeom prst="roundRect">
              <a:avLst/>
            </a:prstGeom>
            <a:solidFill>
              <a:srgbClr val="FDE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200" b="1" err="1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Hive</a:t>
              </a:r>
              <a:endParaRPr lang="fr-FR" sz="1200" b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endParaRPr>
            </a:p>
            <a:p>
              <a:pPr algn="r"/>
              <a:r>
                <a:rPr lang="fr-FR" sz="1200" b="1" err="1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Metastore</a:t>
              </a:r>
              <a:endParaRPr lang="fr-FR" sz="1200" b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3759" y="3829917"/>
              <a:ext cx="745079" cy="670833"/>
            </a:xfrm>
            <a:prstGeom prst="rect">
              <a:avLst/>
            </a:prstGeom>
          </p:spPr>
        </p:pic>
      </p:grpSp>
      <p:sp>
        <p:nvSpPr>
          <p:cNvPr id="21" name="Rectangle à coins arrondis 20"/>
          <p:cNvSpPr/>
          <p:nvPr/>
        </p:nvSpPr>
        <p:spPr>
          <a:xfrm>
            <a:off x="3753113" y="3306015"/>
            <a:ext cx="1854846" cy="29638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err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Thrift</a:t>
            </a:r>
            <a:endParaRPr lang="fr-FR" sz="1200" b="1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33" name="Groupe 32"/>
          <p:cNvGrpSpPr/>
          <p:nvPr/>
        </p:nvGrpSpPr>
        <p:grpSpPr>
          <a:xfrm>
            <a:off x="5174454" y="1289378"/>
            <a:ext cx="1836324" cy="914400"/>
            <a:chOff x="4300209" y="1289380"/>
            <a:chExt cx="1836324" cy="914400"/>
          </a:xfrm>
        </p:grpSpPr>
        <p:sp>
          <p:nvSpPr>
            <p:cNvPr id="31" name="Rectangle à coins arrondis 30"/>
            <p:cNvSpPr/>
            <p:nvPr/>
          </p:nvSpPr>
          <p:spPr>
            <a:xfrm>
              <a:off x="4300209" y="1289380"/>
              <a:ext cx="1836324" cy="914400"/>
            </a:xfrm>
            <a:prstGeom prst="roundRect">
              <a:avLst/>
            </a:prstGeom>
            <a:solidFill>
              <a:srgbClr val="FDE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200" b="1" err="1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Hive</a:t>
              </a:r>
              <a:r>
                <a:rPr lang="fr-FR" sz="1200" b="1">
                  <a:solidFill>
                    <a:schemeClr val="tx1"/>
                  </a:solidFill>
                  <a:latin typeface="+mj-lt"/>
                </a:rPr>
                <a:t> CLI</a:t>
              </a:r>
            </a:p>
          </p:txBody>
        </p:sp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8594" y="1411163"/>
              <a:ext cx="745079" cy="670833"/>
            </a:xfrm>
            <a:prstGeom prst="rect">
              <a:avLst/>
            </a:prstGeom>
            <a:ln>
              <a:noFill/>
            </a:ln>
          </p:spPr>
        </p:pic>
      </p:grpSp>
      <p:cxnSp>
        <p:nvCxnSpPr>
          <p:cNvPr id="38" name="Connecteur droit avec flèche 37"/>
          <p:cNvCxnSpPr>
            <a:stCxn id="34" idx="2"/>
            <a:endCxn id="35" idx="0"/>
          </p:cNvCxnSpPr>
          <p:nvPr/>
        </p:nvCxnSpPr>
        <p:spPr>
          <a:xfrm flipH="1">
            <a:off x="4680537" y="2303344"/>
            <a:ext cx="1412080" cy="6829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>
            <a:stCxn id="34" idx="2"/>
            <a:endCxn id="36" idx="0"/>
          </p:cNvCxnSpPr>
          <p:nvPr/>
        </p:nvCxnSpPr>
        <p:spPr>
          <a:xfrm>
            <a:off x="6092617" y="2303344"/>
            <a:ext cx="1411159" cy="682923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 rot="20079313">
            <a:off x="5014595" y="2431353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>
                <a:latin typeface="Helvetica" charset="0"/>
                <a:ea typeface="Helvetica" charset="0"/>
                <a:cs typeface="Helvetica" charset="0"/>
              </a:rPr>
              <a:t>Main</a:t>
            </a:r>
          </a:p>
        </p:txBody>
      </p:sp>
      <p:sp>
        <p:nvSpPr>
          <p:cNvPr id="43" name="ZoneTexte 42"/>
          <p:cNvSpPr txBox="1"/>
          <p:nvPr/>
        </p:nvSpPr>
        <p:spPr>
          <a:xfrm rot="1539913">
            <a:off x="6529087" y="2410205"/>
            <a:ext cx="755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err="1">
                <a:latin typeface="Helvetica" charset="0"/>
                <a:ea typeface="Helvetica" charset="0"/>
                <a:cs typeface="Helvetica" charset="0"/>
              </a:rPr>
              <a:t>Fallback</a:t>
            </a:r>
            <a:endParaRPr lang="fr-FR" sz="1200"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37" name="Groupe 27"/>
          <p:cNvGrpSpPr/>
          <p:nvPr/>
        </p:nvGrpSpPr>
        <p:grpSpPr>
          <a:xfrm>
            <a:off x="6587452" y="3306015"/>
            <a:ext cx="1854846" cy="1251741"/>
            <a:chOff x="3615374" y="3370793"/>
            <a:chExt cx="1854846" cy="1251741"/>
          </a:xfrm>
        </p:grpSpPr>
        <p:grpSp>
          <p:nvGrpSpPr>
            <p:cNvPr id="40" name="Groupe 25"/>
            <p:cNvGrpSpPr/>
            <p:nvPr/>
          </p:nvGrpSpPr>
          <p:grpSpPr>
            <a:xfrm>
              <a:off x="3615374" y="3708134"/>
              <a:ext cx="1836324" cy="914400"/>
              <a:chOff x="3615374" y="3708134"/>
              <a:chExt cx="1836324" cy="914400"/>
            </a:xfrm>
          </p:grpSpPr>
          <p:sp>
            <p:nvSpPr>
              <p:cNvPr id="44" name="Rectangle à coins arrondis 18"/>
              <p:cNvSpPr/>
              <p:nvPr/>
            </p:nvSpPr>
            <p:spPr>
              <a:xfrm>
                <a:off x="3615374" y="3708134"/>
                <a:ext cx="1836324" cy="914400"/>
              </a:xfrm>
              <a:prstGeom prst="roundRect">
                <a:avLst/>
              </a:prstGeom>
              <a:solidFill>
                <a:srgbClr val="FDEE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fr-FR" sz="1200" b="1" err="1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Hive</a:t>
                </a:r>
                <a:endParaRPr lang="fr-FR" sz="1200" b="1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  <a:p>
                <a:pPr algn="r"/>
                <a:r>
                  <a:rPr lang="fr-FR" sz="1200" b="1" err="1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Metastore</a:t>
                </a:r>
                <a:endParaRPr lang="fr-FR" sz="1200" b="1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pic>
            <p:nvPicPr>
              <p:cNvPr id="45" name="Image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13759" y="3829917"/>
                <a:ext cx="745079" cy="670833"/>
              </a:xfrm>
              <a:prstGeom prst="rect">
                <a:avLst/>
              </a:prstGeom>
            </p:spPr>
          </p:pic>
        </p:grpSp>
        <p:sp>
          <p:nvSpPr>
            <p:cNvPr id="41" name="Rectangle à coins arrondis 20"/>
            <p:cNvSpPr/>
            <p:nvPr/>
          </p:nvSpPr>
          <p:spPr>
            <a:xfrm>
              <a:off x="3615374" y="3370793"/>
              <a:ext cx="1854846" cy="296381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err="1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Thrift</a:t>
              </a:r>
              <a:endParaRPr lang="fr-FR" sz="1200" b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8D7F8DB9-A00C-4233-94A1-DD97E54A2B78}"/>
              </a:ext>
            </a:extLst>
          </p:cNvPr>
          <p:cNvSpPr txBox="1"/>
          <p:nvPr/>
        </p:nvSpPr>
        <p:spPr>
          <a:xfrm>
            <a:off x="552450" y="371475"/>
            <a:ext cx="881973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FF8F1C"/>
                </a:solidFill>
                <a:latin typeface="Helvetica" charset="0"/>
                <a:ea typeface="Helvetica" charset="0"/>
                <a:cs typeface="Helvetica" charset="0"/>
              </a:rPr>
              <a:t>Old Hive architecture</a:t>
            </a:r>
            <a:endParaRPr lang="en-US" dirty="0">
              <a:solidFill>
                <a:srgbClr val="FF8F1C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54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9934" y="1204538"/>
            <a:ext cx="12323284" cy="4527177"/>
            <a:chOff x="9934" y="1204538"/>
            <a:chExt cx="12323284" cy="4527177"/>
          </a:xfrm>
        </p:grpSpPr>
        <p:grpSp>
          <p:nvGrpSpPr>
            <p:cNvPr id="9" name="Group 8"/>
            <p:cNvGrpSpPr/>
            <p:nvPr/>
          </p:nvGrpSpPr>
          <p:grpSpPr>
            <a:xfrm>
              <a:off x="9934" y="1204538"/>
              <a:ext cx="12323284" cy="4527177"/>
              <a:chOff x="9934" y="1204538"/>
              <a:chExt cx="12323284" cy="4527177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28117" y="1204538"/>
                <a:ext cx="12205101" cy="452717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fr-FR" sz="800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grpSp>
            <p:nvGrpSpPr>
              <p:cNvPr id="139" name="Groupe 138"/>
              <p:cNvGrpSpPr/>
              <p:nvPr/>
            </p:nvGrpSpPr>
            <p:grpSpPr>
              <a:xfrm>
                <a:off x="3818389" y="4135364"/>
                <a:ext cx="1578626" cy="1046979"/>
                <a:chOff x="3615374" y="3370793"/>
                <a:chExt cx="1854846" cy="1251741"/>
              </a:xfrm>
            </p:grpSpPr>
            <p:grpSp>
              <p:nvGrpSpPr>
                <p:cNvPr id="140" name="Groupe 139"/>
                <p:cNvGrpSpPr/>
                <p:nvPr/>
              </p:nvGrpSpPr>
              <p:grpSpPr>
                <a:xfrm>
                  <a:off x="3615374" y="3708134"/>
                  <a:ext cx="1836324" cy="914400"/>
                  <a:chOff x="3615374" y="3708134"/>
                  <a:chExt cx="1836324" cy="914400"/>
                </a:xfrm>
              </p:grpSpPr>
              <p:sp>
                <p:nvSpPr>
                  <p:cNvPr id="142" name="Rectangle à coins arrondis 141"/>
                  <p:cNvSpPr/>
                  <p:nvPr/>
                </p:nvSpPr>
                <p:spPr>
                  <a:xfrm>
                    <a:off x="3615374" y="3708134"/>
                    <a:ext cx="1836324" cy="914400"/>
                  </a:xfrm>
                  <a:prstGeom prst="roundRect">
                    <a:avLst/>
                  </a:prstGeom>
                  <a:solidFill>
                    <a:srgbClr val="FDEE2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:r>
                      <a:rPr lang="fr-FR" sz="1200" b="1" err="1">
                        <a:solidFill>
                          <a:schemeClr val="tx1"/>
                        </a:solidFill>
                        <a:latin typeface="Helvetica" charset="0"/>
                        <a:ea typeface="Helvetica" charset="0"/>
                        <a:cs typeface="Helvetica" charset="0"/>
                      </a:rPr>
                      <a:t>Hive</a:t>
                    </a:r>
                    <a:endParaRPr lang="fr-FR" sz="1200" b="1">
                      <a:solidFill>
                        <a:schemeClr val="tx1"/>
                      </a:solidFill>
                      <a:latin typeface="Helvetica" charset="0"/>
                      <a:ea typeface="Helvetica" charset="0"/>
                      <a:cs typeface="Helvetica" charset="0"/>
                    </a:endParaRPr>
                  </a:p>
                  <a:p>
                    <a:pPr algn="r"/>
                    <a:r>
                      <a:rPr lang="fr-FR" sz="1200" b="1" err="1">
                        <a:solidFill>
                          <a:schemeClr val="tx1"/>
                        </a:solidFill>
                        <a:latin typeface="Helvetica" charset="0"/>
                        <a:ea typeface="Helvetica" charset="0"/>
                        <a:cs typeface="Helvetica" charset="0"/>
                      </a:rPr>
                      <a:t>Metastore</a:t>
                    </a:r>
                    <a:endParaRPr lang="fr-FR" sz="1200" b="1">
                      <a:solidFill>
                        <a:schemeClr val="tx1"/>
                      </a:solidFill>
                      <a:latin typeface="Helvetica" charset="0"/>
                      <a:ea typeface="Helvetica" charset="0"/>
                      <a:cs typeface="Helvetica" charset="0"/>
                    </a:endParaRPr>
                  </a:p>
                </p:txBody>
              </p:sp>
              <p:pic>
                <p:nvPicPr>
                  <p:cNvPr id="143" name="Image 142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713759" y="3829917"/>
                    <a:ext cx="745079" cy="670833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41" name="Rectangle à coins arrondis 140"/>
                <p:cNvSpPr/>
                <p:nvPr/>
              </p:nvSpPr>
              <p:spPr>
                <a:xfrm>
                  <a:off x="3615374" y="3370793"/>
                  <a:ext cx="1854846" cy="296381"/>
                </a:xfrm>
                <a:prstGeom prst="round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200" b="1" err="1">
                      <a:solidFill>
                        <a:schemeClr val="tx1"/>
                      </a:solidFill>
                      <a:latin typeface="Helvetica" charset="0"/>
                      <a:ea typeface="Helvetica" charset="0"/>
                      <a:cs typeface="Helvetica" charset="0"/>
                    </a:rPr>
                    <a:t>Thrift</a:t>
                  </a:r>
                  <a:endParaRPr lang="fr-FR" sz="1200" b="1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</p:grpSp>
          <p:grpSp>
            <p:nvGrpSpPr>
              <p:cNvPr id="144" name="Groupe 143"/>
              <p:cNvGrpSpPr/>
              <p:nvPr/>
            </p:nvGrpSpPr>
            <p:grpSpPr>
              <a:xfrm>
                <a:off x="1041943" y="4135364"/>
                <a:ext cx="1578626" cy="1046979"/>
                <a:chOff x="3615374" y="3370793"/>
                <a:chExt cx="1854846" cy="1251741"/>
              </a:xfrm>
            </p:grpSpPr>
            <p:grpSp>
              <p:nvGrpSpPr>
                <p:cNvPr id="145" name="Groupe 144"/>
                <p:cNvGrpSpPr/>
                <p:nvPr/>
              </p:nvGrpSpPr>
              <p:grpSpPr>
                <a:xfrm>
                  <a:off x="3615374" y="3708134"/>
                  <a:ext cx="1836324" cy="914400"/>
                  <a:chOff x="3615374" y="3708134"/>
                  <a:chExt cx="1836324" cy="914400"/>
                </a:xfrm>
              </p:grpSpPr>
              <p:sp>
                <p:nvSpPr>
                  <p:cNvPr id="147" name="Rectangle à coins arrondis 146"/>
                  <p:cNvSpPr/>
                  <p:nvPr/>
                </p:nvSpPr>
                <p:spPr>
                  <a:xfrm>
                    <a:off x="3615374" y="3708134"/>
                    <a:ext cx="1836324" cy="914400"/>
                  </a:xfrm>
                  <a:prstGeom prst="roundRect">
                    <a:avLst/>
                  </a:prstGeom>
                  <a:solidFill>
                    <a:srgbClr val="FDEE2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:r>
                      <a:rPr lang="fr-FR" sz="1200" b="1" err="1">
                        <a:solidFill>
                          <a:schemeClr val="tx1"/>
                        </a:solidFill>
                        <a:latin typeface="Helvetica" charset="0"/>
                        <a:ea typeface="Helvetica" charset="0"/>
                        <a:cs typeface="Helvetica" charset="0"/>
                      </a:rPr>
                      <a:t>Hive</a:t>
                    </a:r>
                    <a:endParaRPr lang="fr-FR" sz="1200" b="1">
                      <a:solidFill>
                        <a:schemeClr val="tx1"/>
                      </a:solidFill>
                      <a:latin typeface="Helvetica" charset="0"/>
                      <a:ea typeface="Helvetica" charset="0"/>
                      <a:cs typeface="Helvetica" charset="0"/>
                    </a:endParaRPr>
                  </a:p>
                  <a:p>
                    <a:pPr algn="r"/>
                    <a:r>
                      <a:rPr lang="fr-FR" sz="1200" b="1" err="1">
                        <a:solidFill>
                          <a:schemeClr val="tx1"/>
                        </a:solidFill>
                        <a:latin typeface="Helvetica" charset="0"/>
                        <a:ea typeface="Helvetica" charset="0"/>
                        <a:cs typeface="Helvetica" charset="0"/>
                      </a:rPr>
                      <a:t>Metastore</a:t>
                    </a:r>
                    <a:endParaRPr lang="fr-FR" sz="1200" b="1">
                      <a:solidFill>
                        <a:schemeClr val="tx1"/>
                      </a:solidFill>
                      <a:latin typeface="Helvetica" charset="0"/>
                      <a:ea typeface="Helvetica" charset="0"/>
                      <a:cs typeface="Helvetica" charset="0"/>
                    </a:endParaRPr>
                  </a:p>
                </p:txBody>
              </p:sp>
              <p:pic>
                <p:nvPicPr>
                  <p:cNvPr id="148" name="Image 147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713759" y="3829917"/>
                    <a:ext cx="745079" cy="670833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46" name="Rectangle à coins arrondis 145"/>
                <p:cNvSpPr/>
                <p:nvPr/>
              </p:nvSpPr>
              <p:spPr>
                <a:xfrm>
                  <a:off x="3615374" y="3370793"/>
                  <a:ext cx="1854846" cy="296381"/>
                </a:xfrm>
                <a:prstGeom prst="round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200" b="1" err="1">
                      <a:solidFill>
                        <a:schemeClr val="tx1"/>
                      </a:solidFill>
                      <a:latin typeface="Helvetica" charset="0"/>
                      <a:ea typeface="Helvetica" charset="0"/>
                      <a:cs typeface="Helvetica" charset="0"/>
                    </a:rPr>
                    <a:t>Thrift</a:t>
                  </a:r>
                  <a:endParaRPr lang="fr-FR" sz="1200" b="1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</p:grpSp>
          <p:grpSp>
            <p:nvGrpSpPr>
              <p:cNvPr id="149" name="Groupe 148"/>
              <p:cNvGrpSpPr/>
              <p:nvPr/>
            </p:nvGrpSpPr>
            <p:grpSpPr>
              <a:xfrm>
                <a:off x="9490585" y="4135364"/>
                <a:ext cx="1578626" cy="1046979"/>
                <a:chOff x="3615374" y="3370793"/>
                <a:chExt cx="1854846" cy="1251741"/>
              </a:xfrm>
            </p:grpSpPr>
            <p:grpSp>
              <p:nvGrpSpPr>
                <p:cNvPr id="150" name="Groupe 149"/>
                <p:cNvGrpSpPr/>
                <p:nvPr/>
              </p:nvGrpSpPr>
              <p:grpSpPr>
                <a:xfrm>
                  <a:off x="3615374" y="3708134"/>
                  <a:ext cx="1836324" cy="914400"/>
                  <a:chOff x="3615374" y="3708134"/>
                  <a:chExt cx="1836324" cy="914400"/>
                </a:xfrm>
              </p:grpSpPr>
              <p:sp>
                <p:nvSpPr>
                  <p:cNvPr id="152" name="Rectangle à coins arrondis 151"/>
                  <p:cNvSpPr/>
                  <p:nvPr/>
                </p:nvSpPr>
                <p:spPr>
                  <a:xfrm>
                    <a:off x="3615374" y="3708134"/>
                    <a:ext cx="1836324" cy="914400"/>
                  </a:xfrm>
                  <a:prstGeom prst="roundRect">
                    <a:avLst/>
                  </a:prstGeom>
                  <a:solidFill>
                    <a:srgbClr val="FDEE2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:r>
                      <a:rPr lang="fr-FR" sz="1200" b="1" err="1">
                        <a:solidFill>
                          <a:schemeClr val="tx1"/>
                        </a:solidFill>
                        <a:latin typeface="Helvetica" charset="0"/>
                        <a:ea typeface="Helvetica" charset="0"/>
                        <a:cs typeface="Helvetica" charset="0"/>
                      </a:rPr>
                      <a:t>Hive</a:t>
                    </a:r>
                    <a:endParaRPr lang="fr-FR" sz="1200" b="1">
                      <a:solidFill>
                        <a:schemeClr val="tx1"/>
                      </a:solidFill>
                      <a:latin typeface="Helvetica" charset="0"/>
                      <a:ea typeface="Helvetica" charset="0"/>
                      <a:cs typeface="Helvetica" charset="0"/>
                    </a:endParaRPr>
                  </a:p>
                  <a:p>
                    <a:pPr algn="r"/>
                    <a:r>
                      <a:rPr lang="fr-FR" sz="1200" b="1" err="1">
                        <a:solidFill>
                          <a:schemeClr val="tx1"/>
                        </a:solidFill>
                        <a:latin typeface="Helvetica" charset="0"/>
                        <a:ea typeface="Helvetica" charset="0"/>
                        <a:cs typeface="Helvetica" charset="0"/>
                      </a:rPr>
                      <a:t>Metastore</a:t>
                    </a:r>
                    <a:endParaRPr lang="fr-FR" sz="1200" b="1">
                      <a:solidFill>
                        <a:schemeClr val="tx1"/>
                      </a:solidFill>
                      <a:latin typeface="Helvetica" charset="0"/>
                      <a:ea typeface="Helvetica" charset="0"/>
                      <a:cs typeface="Helvetica" charset="0"/>
                    </a:endParaRPr>
                  </a:p>
                </p:txBody>
              </p:sp>
              <p:pic>
                <p:nvPicPr>
                  <p:cNvPr id="153" name="Image 152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713759" y="3829917"/>
                    <a:ext cx="745079" cy="670833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51" name="Rectangle à coins arrondis 150"/>
                <p:cNvSpPr/>
                <p:nvPr/>
              </p:nvSpPr>
              <p:spPr>
                <a:xfrm>
                  <a:off x="3615374" y="3370793"/>
                  <a:ext cx="1854846" cy="296381"/>
                </a:xfrm>
                <a:prstGeom prst="round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200" b="1" err="1">
                      <a:solidFill>
                        <a:schemeClr val="tx1"/>
                      </a:solidFill>
                      <a:latin typeface="Helvetica" charset="0"/>
                      <a:ea typeface="Helvetica" charset="0"/>
                      <a:cs typeface="Helvetica" charset="0"/>
                    </a:rPr>
                    <a:t>Thrift</a:t>
                  </a:r>
                  <a:endParaRPr lang="fr-FR" sz="1200" b="1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</p:grpSp>
          <p:grpSp>
            <p:nvGrpSpPr>
              <p:cNvPr id="154" name="Groupe 153"/>
              <p:cNvGrpSpPr/>
              <p:nvPr/>
            </p:nvGrpSpPr>
            <p:grpSpPr>
              <a:xfrm>
                <a:off x="6645226" y="4135364"/>
                <a:ext cx="1578626" cy="1046979"/>
                <a:chOff x="3615374" y="3370793"/>
                <a:chExt cx="1854846" cy="1251741"/>
              </a:xfrm>
            </p:grpSpPr>
            <p:grpSp>
              <p:nvGrpSpPr>
                <p:cNvPr id="155" name="Groupe 154"/>
                <p:cNvGrpSpPr/>
                <p:nvPr/>
              </p:nvGrpSpPr>
              <p:grpSpPr>
                <a:xfrm>
                  <a:off x="3615374" y="3708134"/>
                  <a:ext cx="1836324" cy="914400"/>
                  <a:chOff x="3615374" y="3708134"/>
                  <a:chExt cx="1836324" cy="914400"/>
                </a:xfrm>
              </p:grpSpPr>
              <p:sp>
                <p:nvSpPr>
                  <p:cNvPr id="157" name="Rectangle à coins arrondis 156"/>
                  <p:cNvSpPr/>
                  <p:nvPr/>
                </p:nvSpPr>
                <p:spPr>
                  <a:xfrm>
                    <a:off x="3615374" y="3708134"/>
                    <a:ext cx="1836324" cy="914400"/>
                  </a:xfrm>
                  <a:prstGeom prst="roundRect">
                    <a:avLst/>
                  </a:prstGeom>
                  <a:solidFill>
                    <a:srgbClr val="FDEE2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:r>
                      <a:rPr lang="fr-FR" sz="1200" b="1" err="1">
                        <a:solidFill>
                          <a:schemeClr val="tx1"/>
                        </a:solidFill>
                        <a:latin typeface="Helvetica" charset="0"/>
                        <a:ea typeface="Helvetica" charset="0"/>
                        <a:cs typeface="Helvetica" charset="0"/>
                      </a:rPr>
                      <a:t>Hive</a:t>
                    </a:r>
                    <a:endParaRPr lang="fr-FR" sz="1200" b="1">
                      <a:solidFill>
                        <a:schemeClr val="tx1"/>
                      </a:solidFill>
                      <a:latin typeface="Helvetica" charset="0"/>
                      <a:ea typeface="Helvetica" charset="0"/>
                      <a:cs typeface="Helvetica" charset="0"/>
                    </a:endParaRPr>
                  </a:p>
                  <a:p>
                    <a:pPr algn="r"/>
                    <a:r>
                      <a:rPr lang="fr-FR" sz="1200" b="1" err="1">
                        <a:solidFill>
                          <a:schemeClr val="tx1"/>
                        </a:solidFill>
                        <a:latin typeface="Helvetica" charset="0"/>
                        <a:ea typeface="Helvetica" charset="0"/>
                        <a:cs typeface="Helvetica" charset="0"/>
                      </a:rPr>
                      <a:t>Metastore</a:t>
                    </a:r>
                    <a:endParaRPr lang="fr-FR" sz="1200" b="1">
                      <a:solidFill>
                        <a:schemeClr val="tx1"/>
                      </a:solidFill>
                      <a:latin typeface="Helvetica" charset="0"/>
                      <a:ea typeface="Helvetica" charset="0"/>
                      <a:cs typeface="Helvetica" charset="0"/>
                    </a:endParaRPr>
                  </a:p>
                </p:txBody>
              </p:sp>
              <p:pic>
                <p:nvPicPr>
                  <p:cNvPr id="158" name="Image 157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713759" y="3829917"/>
                    <a:ext cx="745079" cy="670833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56" name="Rectangle à coins arrondis 155"/>
                <p:cNvSpPr/>
                <p:nvPr/>
              </p:nvSpPr>
              <p:spPr>
                <a:xfrm>
                  <a:off x="3615374" y="3370793"/>
                  <a:ext cx="1854846" cy="296381"/>
                </a:xfrm>
                <a:prstGeom prst="round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200" b="1" err="1">
                      <a:solidFill>
                        <a:schemeClr val="tx1"/>
                      </a:solidFill>
                      <a:latin typeface="Helvetica" charset="0"/>
                      <a:ea typeface="Helvetica" charset="0"/>
                      <a:cs typeface="Helvetica" charset="0"/>
                    </a:rPr>
                    <a:t>Thrift</a:t>
                  </a:r>
                  <a:endParaRPr lang="fr-FR" sz="1200" b="1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</p:grpSp>
          <p:grpSp>
            <p:nvGrpSpPr>
              <p:cNvPr id="4" name="Group 3"/>
              <p:cNvGrpSpPr/>
              <p:nvPr/>
            </p:nvGrpSpPr>
            <p:grpSpPr>
              <a:xfrm>
                <a:off x="9934" y="5256072"/>
                <a:ext cx="12198335" cy="393980"/>
                <a:chOff x="9934" y="5396154"/>
                <a:chExt cx="12198335" cy="393980"/>
              </a:xfrm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9934" y="5396154"/>
                  <a:ext cx="12198335" cy="393980"/>
                </a:xfrm>
                <a:prstGeom prst="rect">
                  <a:avLst/>
                </a:prstGeom>
                <a:solidFill>
                  <a:srgbClr val="F1BD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fr-FR" sz="800"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8582" y="5420656"/>
                  <a:ext cx="916093" cy="337243"/>
                </a:xfrm>
                <a:prstGeom prst="rect">
                  <a:avLst/>
                </a:prstGeom>
              </p:spPr>
            </p:pic>
          </p:grpSp>
        </p:grpSp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117" y="1204538"/>
              <a:ext cx="989899" cy="359663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0" y="2553598"/>
            <a:ext cx="12198335" cy="1519234"/>
            <a:chOff x="0" y="2553598"/>
            <a:chExt cx="12198335" cy="1519234"/>
          </a:xfrm>
        </p:grpSpPr>
        <p:grpSp>
          <p:nvGrpSpPr>
            <p:cNvPr id="81" name="Groupe 80"/>
            <p:cNvGrpSpPr/>
            <p:nvPr/>
          </p:nvGrpSpPr>
          <p:grpSpPr>
            <a:xfrm>
              <a:off x="0" y="3678852"/>
              <a:ext cx="12198335" cy="393980"/>
              <a:chOff x="1" y="3871932"/>
              <a:chExt cx="12198335" cy="393980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1" y="3871932"/>
                <a:ext cx="12198335" cy="393980"/>
              </a:xfrm>
              <a:prstGeom prst="rect">
                <a:avLst/>
              </a:prstGeom>
              <a:solidFill>
                <a:srgbClr val="F1BD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fr-FR" sz="800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pic>
            <p:nvPicPr>
              <p:cNvPr id="83" name="Image 82"/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5806" r="15923"/>
              <a:stretch/>
            </p:blipFill>
            <p:spPr>
              <a:xfrm>
                <a:off x="1" y="3937016"/>
                <a:ext cx="1111249" cy="289798"/>
              </a:xfrm>
              <a:prstGeom prst="rect">
                <a:avLst/>
              </a:prstGeom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2406832" y="2553598"/>
              <a:ext cx="1569472" cy="1047276"/>
              <a:chOff x="2406832" y="2553598"/>
              <a:chExt cx="1569472" cy="1047276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406832" y="2836053"/>
                <a:ext cx="1562862" cy="764821"/>
                <a:chOff x="2428459" y="3670448"/>
                <a:chExt cx="1836324" cy="914400"/>
              </a:xfrm>
            </p:grpSpPr>
            <p:sp>
              <p:nvSpPr>
                <p:cNvPr id="74" name="Rectangle à coins arrondis 73"/>
                <p:cNvSpPr/>
                <p:nvPr/>
              </p:nvSpPr>
              <p:spPr>
                <a:xfrm>
                  <a:off x="2428459" y="3670448"/>
                  <a:ext cx="1836324" cy="914400"/>
                </a:xfrm>
                <a:prstGeom prst="roundRect">
                  <a:avLst/>
                </a:prstGeom>
                <a:solidFill>
                  <a:srgbClr val="FDEE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fr-FR" sz="1200" b="1">
                      <a:solidFill>
                        <a:schemeClr val="tx1"/>
                      </a:solidFill>
                      <a:latin typeface="Helvetica" charset="0"/>
                      <a:ea typeface="Helvetica" charset="0"/>
                      <a:cs typeface="Helvetica" charset="0"/>
                    </a:rPr>
                    <a:t>HiveServer2</a:t>
                  </a:r>
                </a:p>
              </p:txBody>
            </p:sp>
            <p:pic>
              <p:nvPicPr>
                <p:cNvPr id="75" name="Image 7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26844" y="3792231"/>
                  <a:ext cx="745079" cy="670833"/>
                </a:xfrm>
                <a:prstGeom prst="rect">
                  <a:avLst/>
                </a:prstGeom>
              </p:spPr>
            </p:pic>
          </p:grpSp>
          <p:sp>
            <p:nvSpPr>
              <p:cNvPr id="73" name="Rectangle à coins arrondis 72"/>
              <p:cNvSpPr/>
              <p:nvPr/>
            </p:nvSpPr>
            <p:spPr>
              <a:xfrm>
                <a:off x="2426668" y="2553598"/>
                <a:ext cx="717857" cy="247898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b="1" err="1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Thrift</a:t>
                </a:r>
                <a:endParaRPr lang="fr-FR" sz="1200" b="1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99" name="Rectangle à coins arrondis 98"/>
              <p:cNvSpPr/>
              <p:nvPr/>
            </p:nvSpPr>
            <p:spPr>
              <a:xfrm>
                <a:off x="3258447" y="2553895"/>
                <a:ext cx="717857" cy="247898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b="1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JDBC</a:t>
                </a:r>
              </a:p>
            </p:txBody>
          </p:sp>
        </p:grpSp>
        <p:grpSp>
          <p:nvGrpSpPr>
            <p:cNvPr id="105" name="Groupe 104"/>
            <p:cNvGrpSpPr/>
            <p:nvPr/>
          </p:nvGrpSpPr>
          <p:grpSpPr>
            <a:xfrm>
              <a:off x="5152827" y="2559150"/>
              <a:ext cx="1562862" cy="1046979"/>
              <a:chOff x="2428459" y="3136257"/>
              <a:chExt cx="1836324" cy="1251741"/>
            </a:xfrm>
          </p:grpSpPr>
          <p:grpSp>
            <p:nvGrpSpPr>
              <p:cNvPr id="106" name="Groupe 105"/>
              <p:cNvGrpSpPr/>
              <p:nvPr/>
            </p:nvGrpSpPr>
            <p:grpSpPr>
              <a:xfrm>
                <a:off x="2428459" y="3136257"/>
                <a:ext cx="1836324" cy="1251741"/>
                <a:chOff x="3615374" y="3370793"/>
                <a:chExt cx="1836324" cy="1251741"/>
              </a:xfrm>
            </p:grpSpPr>
            <p:grpSp>
              <p:nvGrpSpPr>
                <p:cNvPr id="108" name="Groupe 107"/>
                <p:cNvGrpSpPr/>
                <p:nvPr/>
              </p:nvGrpSpPr>
              <p:grpSpPr>
                <a:xfrm>
                  <a:off x="3615374" y="3708134"/>
                  <a:ext cx="1836324" cy="914400"/>
                  <a:chOff x="3615374" y="3708134"/>
                  <a:chExt cx="1836324" cy="914400"/>
                </a:xfrm>
              </p:grpSpPr>
              <p:sp>
                <p:nvSpPr>
                  <p:cNvPr id="110" name="Rectangle à coins arrondis 109"/>
                  <p:cNvSpPr/>
                  <p:nvPr/>
                </p:nvSpPr>
                <p:spPr>
                  <a:xfrm>
                    <a:off x="3615374" y="3708134"/>
                    <a:ext cx="1836324" cy="914400"/>
                  </a:xfrm>
                  <a:prstGeom prst="roundRect">
                    <a:avLst/>
                  </a:prstGeom>
                  <a:solidFill>
                    <a:srgbClr val="FDEE2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:r>
                      <a:rPr lang="fr-FR" sz="1200" b="1">
                        <a:solidFill>
                          <a:schemeClr val="tx1"/>
                        </a:solidFill>
                        <a:latin typeface="Helvetica" charset="0"/>
                        <a:ea typeface="Helvetica" charset="0"/>
                        <a:cs typeface="Helvetica" charset="0"/>
                      </a:rPr>
                      <a:t>HiveServer2</a:t>
                    </a:r>
                  </a:p>
                </p:txBody>
              </p:sp>
              <p:pic>
                <p:nvPicPr>
                  <p:cNvPr id="111" name="Image 110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713759" y="3829917"/>
                    <a:ext cx="745079" cy="670833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09" name="Rectangle à coins arrondis 108"/>
                <p:cNvSpPr/>
                <p:nvPr/>
              </p:nvSpPr>
              <p:spPr>
                <a:xfrm>
                  <a:off x="3615375" y="3370793"/>
                  <a:ext cx="843464" cy="296381"/>
                </a:xfrm>
                <a:prstGeom prst="round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200" b="1" err="1">
                      <a:solidFill>
                        <a:schemeClr val="tx1"/>
                      </a:solidFill>
                      <a:latin typeface="Helvetica" charset="0"/>
                      <a:ea typeface="Helvetica" charset="0"/>
                      <a:cs typeface="Helvetica" charset="0"/>
                    </a:rPr>
                    <a:t>Thrift</a:t>
                  </a:r>
                  <a:endParaRPr lang="fr-FR" sz="1200" b="1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</p:grpSp>
          <p:sp>
            <p:nvSpPr>
              <p:cNvPr id="107" name="Rectangle à coins arrondis 106"/>
              <p:cNvSpPr/>
              <p:nvPr/>
            </p:nvSpPr>
            <p:spPr>
              <a:xfrm>
                <a:off x="3421141" y="3136257"/>
                <a:ext cx="843464" cy="296381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b="1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JDBC</a:t>
                </a:r>
              </a:p>
            </p:txBody>
          </p:sp>
        </p:grpSp>
        <p:grpSp>
          <p:nvGrpSpPr>
            <p:cNvPr id="112" name="Groupe 111"/>
            <p:cNvGrpSpPr/>
            <p:nvPr/>
          </p:nvGrpSpPr>
          <p:grpSpPr>
            <a:xfrm>
              <a:off x="7973520" y="2564144"/>
              <a:ext cx="1562862" cy="1046979"/>
              <a:chOff x="2428459" y="3136257"/>
              <a:chExt cx="1836324" cy="1251741"/>
            </a:xfrm>
          </p:grpSpPr>
          <p:grpSp>
            <p:nvGrpSpPr>
              <p:cNvPr id="113" name="Groupe 112"/>
              <p:cNvGrpSpPr/>
              <p:nvPr/>
            </p:nvGrpSpPr>
            <p:grpSpPr>
              <a:xfrm>
                <a:off x="2428459" y="3136257"/>
                <a:ext cx="1836324" cy="1251741"/>
                <a:chOff x="3615374" y="3370793"/>
                <a:chExt cx="1836324" cy="1251741"/>
              </a:xfrm>
            </p:grpSpPr>
            <p:grpSp>
              <p:nvGrpSpPr>
                <p:cNvPr id="115" name="Groupe 114"/>
                <p:cNvGrpSpPr/>
                <p:nvPr/>
              </p:nvGrpSpPr>
              <p:grpSpPr>
                <a:xfrm>
                  <a:off x="3615374" y="3708134"/>
                  <a:ext cx="1836324" cy="914400"/>
                  <a:chOff x="3615374" y="3708134"/>
                  <a:chExt cx="1836324" cy="914400"/>
                </a:xfrm>
              </p:grpSpPr>
              <p:sp>
                <p:nvSpPr>
                  <p:cNvPr id="117" name="Rectangle à coins arrondis 116"/>
                  <p:cNvSpPr/>
                  <p:nvPr/>
                </p:nvSpPr>
                <p:spPr>
                  <a:xfrm>
                    <a:off x="3615374" y="3708134"/>
                    <a:ext cx="1836324" cy="914400"/>
                  </a:xfrm>
                  <a:prstGeom prst="roundRect">
                    <a:avLst/>
                  </a:prstGeom>
                  <a:solidFill>
                    <a:srgbClr val="FDEE2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:r>
                      <a:rPr lang="fr-FR" sz="1200" b="1">
                        <a:solidFill>
                          <a:schemeClr val="tx1"/>
                        </a:solidFill>
                        <a:latin typeface="Helvetica" charset="0"/>
                        <a:ea typeface="Helvetica" charset="0"/>
                        <a:cs typeface="Helvetica" charset="0"/>
                      </a:rPr>
                      <a:t>HiveServer2</a:t>
                    </a:r>
                  </a:p>
                </p:txBody>
              </p:sp>
              <p:pic>
                <p:nvPicPr>
                  <p:cNvPr id="118" name="Image 117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713759" y="3829917"/>
                    <a:ext cx="745079" cy="670833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16" name="Rectangle à coins arrondis 115"/>
                <p:cNvSpPr/>
                <p:nvPr/>
              </p:nvSpPr>
              <p:spPr>
                <a:xfrm>
                  <a:off x="3615375" y="3370793"/>
                  <a:ext cx="843464" cy="296381"/>
                </a:xfrm>
                <a:prstGeom prst="round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200" b="1" err="1">
                      <a:solidFill>
                        <a:schemeClr val="tx1"/>
                      </a:solidFill>
                      <a:latin typeface="Helvetica" charset="0"/>
                      <a:ea typeface="Helvetica" charset="0"/>
                      <a:cs typeface="Helvetica" charset="0"/>
                    </a:rPr>
                    <a:t>Thrift</a:t>
                  </a:r>
                  <a:endParaRPr lang="fr-FR" sz="1200" b="1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</p:grpSp>
          <p:sp>
            <p:nvSpPr>
              <p:cNvPr id="114" name="Rectangle à coins arrondis 113"/>
              <p:cNvSpPr/>
              <p:nvPr/>
            </p:nvSpPr>
            <p:spPr>
              <a:xfrm>
                <a:off x="3421141" y="3136257"/>
                <a:ext cx="843464" cy="296381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b="1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JDBC</a:t>
                </a: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-7189" y="76200"/>
            <a:ext cx="12198335" cy="2431594"/>
            <a:chOff x="9934" y="37490"/>
            <a:chExt cx="12198335" cy="2431594"/>
          </a:xfrm>
        </p:grpSpPr>
        <p:grpSp>
          <p:nvGrpSpPr>
            <p:cNvPr id="84" name="Groupe 83"/>
            <p:cNvGrpSpPr/>
            <p:nvPr/>
          </p:nvGrpSpPr>
          <p:grpSpPr>
            <a:xfrm>
              <a:off x="9934" y="2075104"/>
              <a:ext cx="12198335" cy="393980"/>
              <a:chOff x="1" y="3871932"/>
              <a:chExt cx="12198335" cy="393980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1" y="3871932"/>
                <a:ext cx="12198335" cy="393980"/>
              </a:xfrm>
              <a:prstGeom prst="rect">
                <a:avLst/>
              </a:prstGeom>
              <a:solidFill>
                <a:srgbClr val="F1BD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fr-FR" sz="800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pic>
            <p:nvPicPr>
              <p:cNvPr id="86" name="Image 85"/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5806" r="15923"/>
              <a:stretch/>
            </p:blipFill>
            <p:spPr>
              <a:xfrm>
                <a:off x="1" y="3937016"/>
                <a:ext cx="1111249" cy="289798"/>
              </a:xfrm>
              <a:prstGeom prst="rect">
                <a:avLst/>
              </a:prstGeom>
            </p:spPr>
          </p:pic>
        </p:grpSp>
        <p:grpSp>
          <p:nvGrpSpPr>
            <p:cNvPr id="10" name="Groupe 9"/>
            <p:cNvGrpSpPr/>
            <p:nvPr/>
          </p:nvGrpSpPr>
          <p:grpSpPr>
            <a:xfrm>
              <a:off x="3693143" y="1235701"/>
              <a:ext cx="1960928" cy="808072"/>
              <a:chOff x="2119901" y="1349196"/>
              <a:chExt cx="2304042" cy="966110"/>
            </a:xfrm>
          </p:grpSpPr>
          <p:grpSp>
            <p:nvGrpSpPr>
              <p:cNvPr id="8" name="Groupe 7"/>
              <p:cNvGrpSpPr/>
              <p:nvPr/>
            </p:nvGrpSpPr>
            <p:grpSpPr>
              <a:xfrm>
                <a:off x="2119901" y="1349196"/>
                <a:ext cx="2304042" cy="966110"/>
                <a:chOff x="2119901" y="1349196"/>
                <a:chExt cx="2304042" cy="966110"/>
              </a:xfrm>
            </p:grpSpPr>
            <p:sp>
              <p:nvSpPr>
                <p:cNvPr id="87" name="Rectangle à coins arrondis 86"/>
                <p:cNvSpPr/>
                <p:nvPr/>
              </p:nvSpPr>
              <p:spPr>
                <a:xfrm>
                  <a:off x="2119902" y="2018925"/>
                  <a:ext cx="2304041" cy="296381"/>
                </a:xfrm>
                <a:prstGeom prst="round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200" b="1">
                      <a:solidFill>
                        <a:schemeClr val="tx1"/>
                      </a:solidFill>
                      <a:latin typeface="Helvetica" charset="0"/>
                      <a:ea typeface="Helvetica" charset="0"/>
                      <a:cs typeface="Helvetica" charset="0"/>
                    </a:rPr>
                    <a:t>HiveServer2 </a:t>
                  </a:r>
                  <a:r>
                    <a:rPr lang="fr-FR" sz="1200" b="1" err="1">
                      <a:solidFill>
                        <a:schemeClr val="tx1"/>
                      </a:solidFill>
                      <a:latin typeface="Helvetica" charset="0"/>
                      <a:ea typeface="Helvetica" charset="0"/>
                      <a:cs typeface="Helvetica" charset="0"/>
                    </a:rPr>
                    <a:t>Thrift</a:t>
                  </a:r>
                  <a:r>
                    <a:rPr lang="fr-FR" sz="1200" b="1">
                      <a:solidFill>
                        <a:schemeClr val="tx1"/>
                      </a:solidFill>
                      <a:latin typeface="Helvetica" charset="0"/>
                      <a:ea typeface="Helvetica" charset="0"/>
                      <a:cs typeface="Helvetica" charset="0"/>
                    </a:rPr>
                    <a:t> Client</a:t>
                  </a:r>
                </a:p>
              </p:txBody>
            </p:sp>
            <p:sp>
              <p:nvSpPr>
                <p:cNvPr id="88" name="Rectangle à coins arrondis 87"/>
                <p:cNvSpPr/>
                <p:nvPr/>
              </p:nvSpPr>
              <p:spPr>
                <a:xfrm>
                  <a:off x="2119901" y="1349196"/>
                  <a:ext cx="2304041" cy="624533"/>
                </a:xfrm>
                <a:prstGeom prst="roundRect">
                  <a:avLst/>
                </a:prstGeom>
                <a:solidFill>
                  <a:srgbClr val="F7CDC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fr-FR" sz="1200" b="1" err="1">
                      <a:solidFill>
                        <a:schemeClr val="tx1"/>
                      </a:solidFill>
                      <a:latin typeface="Helvetica" charset="0"/>
                      <a:ea typeface="Helvetica" charset="0"/>
                      <a:cs typeface="Helvetica" charset="0"/>
                    </a:rPr>
                    <a:t>Cuttle</a:t>
                  </a:r>
                  <a:r>
                    <a:rPr lang="fr-FR" sz="1200" b="1">
                      <a:solidFill>
                        <a:schemeClr val="tx1"/>
                      </a:solidFill>
                      <a:latin typeface="Helvetica" charset="0"/>
                      <a:ea typeface="Helvetica" charset="0"/>
                      <a:cs typeface="Helvetica" charset="0"/>
                    </a:rPr>
                    <a:t> Instance</a:t>
                  </a:r>
                </a:p>
              </p:txBody>
            </p:sp>
          </p:grpSp>
          <p:pic>
            <p:nvPicPr>
              <p:cNvPr id="7" name="Image 6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2207" y="1412821"/>
                <a:ext cx="582444" cy="512551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7475555" y="37490"/>
              <a:ext cx="1926064" cy="1088396"/>
              <a:chOff x="7475555" y="37490"/>
              <a:chExt cx="1926064" cy="1088396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7475555" y="37490"/>
                <a:ext cx="1926064" cy="1088396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fr-FR" sz="800">
                    <a:latin typeface="Helvetica" charset="0"/>
                    <a:ea typeface="Helvetica" charset="0"/>
                    <a:cs typeface="Helvetica" charset="0"/>
                  </a:rPr>
                  <a:t>jobs-prod.pa4.hpc.criteo.prod</a:t>
                </a:r>
              </a:p>
            </p:txBody>
          </p:sp>
          <p:grpSp>
            <p:nvGrpSpPr>
              <p:cNvPr id="95" name="Groupe 94"/>
              <p:cNvGrpSpPr/>
              <p:nvPr/>
            </p:nvGrpSpPr>
            <p:grpSpPr>
              <a:xfrm>
                <a:off x="7590896" y="357217"/>
                <a:ext cx="1513304" cy="565042"/>
                <a:chOff x="4300209" y="1638738"/>
                <a:chExt cx="1513304" cy="565042"/>
              </a:xfrm>
            </p:grpSpPr>
            <p:sp>
              <p:nvSpPr>
                <p:cNvPr id="96" name="Rectangle à coins arrondis 95"/>
                <p:cNvSpPr/>
                <p:nvPr/>
              </p:nvSpPr>
              <p:spPr>
                <a:xfrm>
                  <a:off x="4300209" y="1638738"/>
                  <a:ext cx="1513304" cy="565042"/>
                </a:xfrm>
                <a:prstGeom prst="roundRect">
                  <a:avLst/>
                </a:prstGeom>
                <a:solidFill>
                  <a:srgbClr val="FDEE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fr-FR" sz="1200" b="1" err="1">
                      <a:solidFill>
                        <a:schemeClr val="tx1"/>
                      </a:solidFill>
                      <a:latin typeface="Helvetica" charset="0"/>
                      <a:ea typeface="Helvetica" charset="0"/>
                      <a:cs typeface="Helvetica" charset="0"/>
                    </a:rPr>
                    <a:t>Beeline</a:t>
                  </a:r>
                  <a:endParaRPr lang="fr-FR" sz="1200" b="1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pic>
              <p:nvPicPr>
                <p:cNvPr id="97" name="Image 96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05145" y="1680547"/>
                  <a:ext cx="530752" cy="477863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</p:grpSp>
      </p:grpSp>
      <p:grpSp>
        <p:nvGrpSpPr>
          <p:cNvPr id="14" name="Group 13"/>
          <p:cNvGrpSpPr/>
          <p:nvPr/>
        </p:nvGrpSpPr>
        <p:grpSpPr>
          <a:xfrm>
            <a:off x="2517461" y="2905101"/>
            <a:ext cx="9196315" cy="1877347"/>
            <a:chOff x="2517461" y="2905101"/>
            <a:chExt cx="9196315" cy="1877347"/>
          </a:xfrm>
        </p:grpSpPr>
        <p:sp>
          <p:nvSpPr>
            <p:cNvPr id="30" name="Rectangle à coins arrondis 29"/>
            <p:cNvSpPr/>
            <p:nvPr/>
          </p:nvSpPr>
          <p:spPr>
            <a:xfrm>
              <a:off x="3894996" y="2905101"/>
              <a:ext cx="745289" cy="24882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>
                  <a:latin typeface="Helvetica" charset="0"/>
                  <a:ea typeface="Helvetica" charset="0"/>
                  <a:cs typeface="Helvetica" charset="0"/>
                </a:rPr>
                <a:t>v1.2.0</a:t>
              </a:r>
            </a:p>
          </p:txBody>
        </p:sp>
        <p:sp>
          <p:nvSpPr>
            <p:cNvPr id="164" name="Rectangle à coins arrondis 163"/>
            <p:cNvSpPr/>
            <p:nvPr/>
          </p:nvSpPr>
          <p:spPr>
            <a:xfrm>
              <a:off x="2517461" y="4533627"/>
              <a:ext cx="745289" cy="24882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>
                  <a:latin typeface="Helvetica" charset="0"/>
                  <a:ea typeface="Helvetica" charset="0"/>
                  <a:cs typeface="Helvetica" charset="0"/>
                </a:rPr>
                <a:t>v1.2.0</a:t>
              </a:r>
            </a:p>
          </p:txBody>
        </p:sp>
        <p:sp>
          <p:nvSpPr>
            <p:cNvPr id="165" name="Rectangle à coins arrondis 164"/>
            <p:cNvSpPr/>
            <p:nvPr/>
          </p:nvSpPr>
          <p:spPr>
            <a:xfrm>
              <a:off x="6625133" y="2905101"/>
              <a:ext cx="745289" cy="24882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>
                  <a:latin typeface="Helvetica" charset="0"/>
                  <a:ea typeface="Helvetica" charset="0"/>
                  <a:cs typeface="Helvetica" charset="0"/>
                </a:rPr>
                <a:t>v1.2.0</a:t>
              </a:r>
            </a:p>
          </p:txBody>
        </p:sp>
        <p:sp>
          <p:nvSpPr>
            <p:cNvPr id="166" name="Rectangle à coins arrondis 165"/>
            <p:cNvSpPr/>
            <p:nvPr/>
          </p:nvSpPr>
          <p:spPr>
            <a:xfrm>
              <a:off x="5300265" y="4533626"/>
              <a:ext cx="745289" cy="24882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>
                  <a:latin typeface="Helvetica" charset="0"/>
                  <a:ea typeface="Helvetica" charset="0"/>
                  <a:cs typeface="Helvetica" charset="0"/>
                </a:rPr>
                <a:t>v1.2.0</a:t>
              </a:r>
            </a:p>
          </p:txBody>
        </p:sp>
        <p:sp>
          <p:nvSpPr>
            <p:cNvPr id="167" name="Rectangle à coins arrondis 166"/>
            <p:cNvSpPr/>
            <p:nvPr/>
          </p:nvSpPr>
          <p:spPr>
            <a:xfrm>
              <a:off x="9453193" y="2905101"/>
              <a:ext cx="745289" cy="24882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>
                  <a:latin typeface="Helvetica" charset="0"/>
                  <a:ea typeface="Helvetica" charset="0"/>
                  <a:cs typeface="Helvetica" charset="0"/>
                </a:rPr>
                <a:t>v2.3.0</a:t>
              </a:r>
            </a:p>
          </p:txBody>
        </p:sp>
        <p:sp>
          <p:nvSpPr>
            <p:cNvPr id="168" name="Rectangle à coins arrondis 167"/>
            <p:cNvSpPr/>
            <p:nvPr/>
          </p:nvSpPr>
          <p:spPr>
            <a:xfrm>
              <a:off x="8093156" y="4533625"/>
              <a:ext cx="745289" cy="24882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>
                  <a:latin typeface="Helvetica" charset="0"/>
                  <a:ea typeface="Helvetica" charset="0"/>
                  <a:cs typeface="Helvetica" charset="0"/>
                </a:rPr>
                <a:t>v1.2.0</a:t>
              </a:r>
            </a:p>
          </p:txBody>
        </p:sp>
        <p:sp>
          <p:nvSpPr>
            <p:cNvPr id="169" name="Rectangle à coins arrondis 168"/>
            <p:cNvSpPr/>
            <p:nvPr/>
          </p:nvSpPr>
          <p:spPr>
            <a:xfrm>
              <a:off x="10968487" y="4533625"/>
              <a:ext cx="745289" cy="24882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>
                  <a:latin typeface="Helvetica" charset="0"/>
                  <a:ea typeface="Helvetica" charset="0"/>
                  <a:cs typeface="Helvetica" charset="0"/>
                </a:rPr>
                <a:t>v2.3.0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8D7F8DB9-A00C-4233-94A1-DD97E54A2B78}"/>
              </a:ext>
            </a:extLst>
          </p:cNvPr>
          <p:cNvSpPr txBox="1"/>
          <p:nvPr/>
        </p:nvSpPr>
        <p:spPr>
          <a:xfrm>
            <a:off x="561791" y="361950"/>
            <a:ext cx="449965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FF8F1C"/>
                </a:solidFill>
                <a:latin typeface="Helvetica" charset="0"/>
                <a:ea typeface="Helvetica" charset="0"/>
                <a:cs typeface="Helvetica" charset="0"/>
              </a:rPr>
              <a:t>New Hive architecture</a:t>
            </a:r>
            <a:endParaRPr lang="en-US" dirty="0">
              <a:solidFill>
                <a:srgbClr val="FF8F1C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972888" y="5717866"/>
            <a:ext cx="1475467" cy="116905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800">
                <a:latin typeface="Helvetica" charset="0"/>
                <a:ea typeface="Helvetica" charset="0"/>
                <a:cs typeface="Helvetica" charset="0"/>
              </a:rPr>
              <a:t>1.metastore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140729" y="5717866"/>
            <a:ext cx="1529493" cy="116905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800">
                <a:latin typeface="Helvetica" charset="0"/>
                <a:ea typeface="Helvetica" charset="0"/>
                <a:cs typeface="Helvetica" charset="0"/>
              </a:rPr>
              <a:t>0.metastore.</a:t>
            </a:r>
          </a:p>
        </p:txBody>
      </p:sp>
      <p:grpSp>
        <p:nvGrpSpPr>
          <p:cNvPr id="77" name="Groupe 17"/>
          <p:cNvGrpSpPr/>
          <p:nvPr/>
        </p:nvGrpSpPr>
        <p:grpSpPr>
          <a:xfrm>
            <a:off x="4228223" y="5858738"/>
            <a:ext cx="3247332" cy="969045"/>
            <a:chOff x="1447996" y="3797520"/>
            <a:chExt cx="3106641" cy="1162230"/>
          </a:xfrm>
        </p:grpSpPr>
        <p:sp>
          <p:nvSpPr>
            <p:cNvPr id="78" name="Rectangle à coins arrondis 12"/>
            <p:cNvSpPr/>
            <p:nvPr/>
          </p:nvSpPr>
          <p:spPr>
            <a:xfrm>
              <a:off x="1447996" y="4037183"/>
              <a:ext cx="3106641" cy="682906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Helvetica" charset="0"/>
                <a:ea typeface="Helvetica" charset="0"/>
                <a:cs typeface="Helvetica" charset="0"/>
              </a:endParaRPr>
            </a:p>
          </p:txBody>
        </p:sp>
        <p:grpSp>
          <p:nvGrpSpPr>
            <p:cNvPr id="79" name="Groupe 11"/>
            <p:cNvGrpSpPr/>
            <p:nvPr/>
          </p:nvGrpSpPr>
          <p:grpSpPr>
            <a:xfrm>
              <a:off x="1651750" y="3797521"/>
              <a:ext cx="914400" cy="1162229"/>
              <a:chOff x="2146570" y="2483795"/>
              <a:chExt cx="914400" cy="1162229"/>
            </a:xfrm>
            <a:solidFill>
              <a:schemeClr val="bg1"/>
            </a:solidFill>
          </p:grpSpPr>
          <p:sp>
            <p:nvSpPr>
              <p:cNvPr id="92" name="Organigramme : Disque magnétique 8"/>
              <p:cNvSpPr/>
              <p:nvPr/>
            </p:nvSpPr>
            <p:spPr>
              <a:xfrm>
                <a:off x="2146570" y="2483795"/>
                <a:ext cx="914400" cy="1162229"/>
              </a:xfrm>
              <a:prstGeom prst="flowChartMagneticDisk">
                <a:avLst/>
              </a:prstGeom>
              <a:grpFill/>
              <a:ln>
                <a:solidFill>
                  <a:srgbClr val="00618B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pic>
            <p:nvPicPr>
              <p:cNvPr id="93" name="Image 1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2109" y="2976862"/>
                <a:ext cx="743322" cy="384437"/>
              </a:xfrm>
              <a:prstGeom prst="rect">
                <a:avLst/>
              </a:prstGeom>
              <a:grpFill/>
            </p:spPr>
          </p:pic>
        </p:grpSp>
        <p:pic>
          <p:nvPicPr>
            <p:cNvPr id="80" name="Image 13"/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09" r="39587"/>
            <a:stretch/>
          </p:blipFill>
          <p:spPr>
            <a:xfrm>
              <a:off x="2816349" y="4224023"/>
              <a:ext cx="374918" cy="309223"/>
            </a:xfrm>
            <a:prstGeom prst="rect">
              <a:avLst/>
            </a:prstGeom>
          </p:spPr>
        </p:pic>
        <p:grpSp>
          <p:nvGrpSpPr>
            <p:cNvPr id="89" name="Groupe 14"/>
            <p:cNvGrpSpPr/>
            <p:nvPr/>
          </p:nvGrpSpPr>
          <p:grpSpPr>
            <a:xfrm>
              <a:off x="3441467" y="3797520"/>
              <a:ext cx="914400" cy="1162229"/>
              <a:chOff x="2146570" y="2483795"/>
              <a:chExt cx="914400" cy="1162229"/>
            </a:xfrm>
            <a:solidFill>
              <a:schemeClr val="bg1"/>
            </a:solidFill>
          </p:grpSpPr>
          <p:sp>
            <p:nvSpPr>
              <p:cNvPr id="90" name="Organigramme : Disque magnétique 15"/>
              <p:cNvSpPr/>
              <p:nvPr/>
            </p:nvSpPr>
            <p:spPr>
              <a:xfrm>
                <a:off x="2146570" y="2483795"/>
                <a:ext cx="914400" cy="1162229"/>
              </a:xfrm>
              <a:prstGeom prst="flowChartMagneticDisk">
                <a:avLst/>
              </a:prstGeom>
              <a:grpFill/>
              <a:ln>
                <a:solidFill>
                  <a:srgbClr val="00618B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pic>
            <p:nvPicPr>
              <p:cNvPr id="91" name="Image 1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2109" y="2976862"/>
                <a:ext cx="743322" cy="384437"/>
              </a:xfrm>
              <a:prstGeom prst="rect">
                <a:avLst/>
              </a:prstGeom>
              <a:grpFill/>
            </p:spPr>
          </p:pic>
        </p:grpSp>
      </p:grpSp>
    </p:spTree>
    <p:extLst>
      <p:ext uri="{BB962C8B-B14F-4D97-AF65-F5344CB8AC3E}">
        <p14:creationId xmlns:p14="http://schemas.microsoft.com/office/powerpoint/2010/main" val="2015612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D7F8DB9-A00C-4233-94A1-DD97E54A2B78}"/>
              </a:ext>
            </a:extLst>
          </p:cNvPr>
          <p:cNvSpPr txBox="1"/>
          <p:nvPr/>
        </p:nvSpPr>
        <p:spPr>
          <a:xfrm>
            <a:off x="552450" y="371475"/>
            <a:ext cx="881973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FF8F1C"/>
                </a:solidFill>
                <a:latin typeface="Helvetica" charset="0"/>
                <a:ea typeface="Helvetica" charset="0"/>
                <a:cs typeface="Helvetica" charset="0"/>
              </a:rPr>
              <a:t>Load-Balancing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84F03322-438B-4BD5-88F7-659B0DE19EF6}"/>
              </a:ext>
            </a:extLst>
          </p:cNvPr>
          <p:cNvSpPr txBox="1"/>
          <p:nvPr/>
        </p:nvSpPr>
        <p:spPr>
          <a:xfrm>
            <a:off x="8428300" y="5453906"/>
            <a:ext cx="2923741" cy="584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3.</a:t>
            </a:r>
            <a:r>
              <a:rPr lang="en-US" sz="3200">
                <a:latin typeface="Helvetica" charset="0"/>
                <a:ea typeface="Helvetica" charset="0"/>
                <a:cs typeface="Helvetica" charset="0"/>
              </a:rPr>
              <a:t> MySQL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47BA3D3D-E583-4176-A1CA-55C8BE50ECA4}"/>
              </a:ext>
            </a:extLst>
          </p:cNvPr>
          <p:cNvSpPr txBox="1"/>
          <p:nvPr/>
        </p:nvSpPr>
        <p:spPr>
          <a:xfrm>
            <a:off x="384602" y="3947663"/>
            <a:ext cx="289534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1</a:t>
            </a:r>
            <a:r>
              <a:rPr lang="en-US" sz="3200">
                <a:latin typeface="Helvetica" charset="0"/>
                <a:ea typeface="Helvetica" charset="0"/>
                <a:cs typeface="Helvetica" charset="0"/>
              </a:rPr>
              <a:t>. HiveServer2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F44BFF79-9435-4EFF-96BE-5FB46090E5C6}"/>
              </a:ext>
            </a:extLst>
          </p:cNvPr>
          <p:cNvSpPr txBox="1"/>
          <p:nvPr/>
        </p:nvSpPr>
        <p:spPr>
          <a:xfrm>
            <a:off x="4959110" y="3442862"/>
            <a:ext cx="246093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2. </a:t>
            </a:r>
            <a:r>
              <a:rPr lang="en-US" sz="3200" err="1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Metastore</a:t>
            </a:r>
            <a:endParaRPr lang="en-US" sz="3200">
              <a:solidFill>
                <a:schemeClr val="bg2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962EC66E-C890-4C11-8E03-EC71CF584635}"/>
              </a:ext>
            </a:extLst>
          </p:cNvPr>
          <p:cNvCxnSpPr>
            <a:cxnSpLocks/>
            <a:stCxn id="126" idx="3"/>
            <a:endCxn id="50" idx="1"/>
          </p:cNvCxnSpPr>
          <p:nvPr/>
        </p:nvCxnSpPr>
        <p:spPr>
          <a:xfrm flipV="1">
            <a:off x="9208770" y="2350654"/>
            <a:ext cx="487680" cy="116504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="" xmlns:a16="http://schemas.microsoft.com/office/drawing/2014/main" id="{A1B0254A-6D23-488E-827B-FB3852943CFF}"/>
              </a:ext>
            </a:extLst>
          </p:cNvPr>
          <p:cNvCxnSpPr>
            <a:cxnSpLocks/>
            <a:stCxn id="129" idx="3"/>
            <a:endCxn id="50" idx="1"/>
          </p:cNvCxnSpPr>
          <p:nvPr/>
        </p:nvCxnSpPr>
        <p:spPr>
          <a:xfrm flipV="1">
            <a:off x="9208770" y="2350654"/>
            <a:ext cx="487680" cy="1130900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D8015DAE-B8FC-415B-A87B-9FFD43AA2AB5}"/>
              </a:ext>
            </a:extLst>
          </p:cNvPr>
          <p:cNvSpPr/>
          <p:nvPr/>
        </p:nvSpPr>
        <p:spPr>
          <a:xfrm>
            <a:off x="9696450" y="1447800"/>
            <a:ext cx="2100263" cy="1805707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BC4BDD9B-E5EA-4F3D-AA3B-2B0D9B0734EF}"/>
              </a:ext>
            </a:extLst>
          </p:cNvPr>
          <p:cNvSpPr txBox="1"/>
          <p:nvPr/>
        </p:nvSpPr>
        <p:spPr>
          <a:xfrm>
            <a:off x="9563100" y="1447800"/>
            <a:ext cx="235641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0</a:t>
            </a:r>
            <a:r>
              <a:rPr lang="en-US" sz="1600" b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.metastore</a:t>
            </a:r>
            <a:endParaRPr lang="en-US" sz="1600" b="1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CA4CA8FE-1AF0-42ED-A144-786A1D30ECFB}"/>
              </a:ext>
            </a:extLst>
          </p:cNvPr>
          <p:cNvSpPr/>
          <p:nvPr/>
        </p:nvSpPr>
        <p:spPr>
          <a:xfrm>
            <a:off x="9696450" y="3638550"/>
            <a:ext cx="2100263" cy="1805707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E9CAC45-72C6-4E48-AA97-D29FC2E81CE3}"/>
              </a:ext>
            </a:extLst>
          </p:cNvPr>
          <p:cNvSpPr txBox="1"/>
          <p:nvPr/>
        </p:nvSpPr>
        <p:spPr>
          <a:xfrm>
            <a:off x="9563100" y="3638550"/>
            <a:ext cx="235641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1</a:t>
            </a:r>
            <a:r>
              <a:rPr lang="en-US" sz="1600" b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.metastore</a:t>
            </a:r>
            <a:endParaRPr lang="en-US" sz="1600" b="1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="" xmlns:a16="http://schemas.microsoft.com/office/drawing/2014/main" id="{CA278001-2265-4DF9-849F-00E43DF1A973}"/>
              </a:ext>
            </a:extLst>
          </p:cNvPr>
          <p:cNvCxnSpPr/>
          <p:nvPr/>
        </p:nvCxnSpPr>
        <p:spPr>
          <a:xfrm>
            <a:off x="10737013" y="3248767"/>
            <a:ext cx="1438" cy="382437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5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695" y="1778367"/>
            <a:ext cx="1173338" cy="6068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7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526" y="3921336"/>
            <a:ext cx="1173338" cy="6068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9" name="Image 1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9" r="39587"/>
          <a:stretch/>
        </p:blipFill>
        <p:spPr>
          <a:xfrm>
            <a:off x="10428840" y="2526191"/>
            <a:ext cx="591810" cy="488110"/>
          </a:xfrm>
          <a:prstGeom prst="rect">
            <a:avLst/>
          </a:prstGeom>
        </p:spPr>
      </p:pic>
      <p:pic>
        <p:nvPicPr>
          <p:cNvPr id="71" name="Image 1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9" r="39587"/>
          <a:stretch/>
        </p:blipFill>
        <p:spPr>
          <a:xfrm>
            <a:off x="10426459" y="4742702"/>
            <a:ext cx="591810" cy="488110"/>
          </a:xfrm>
          <a:prstGeom prst="rect">
            <a:avLst/>
          </a:prstGeom>
        </p:spPr>
      </p:pic>
      <p:cxnSp>
        <p:nvCxnSpPr>
          <p:cNvPr id="73" name="Straight Arrow Connector 72">
            <a:extLst>
              <a:ext uri="{FF2B5EF4-FFF2-40B4-BE49-F238E27FC236}">
                <a16:creationId xmlns="" xmlns:a16="http://schemas.microsoft.com/office/drawing/2014/main" id="{31301DA5-275F-4AFC-8CFA-D520DFEEE78C}"/>
              </a:ext>
            </a:extLst>
          </p:cNvPr>
          <p:cNvCxnSpPr>
            <a:cxnSpLocks/>
            <a:stCxn id="83" idx="3"/>
            <a:endCxn id="98" idx="1"/>
          </p:cNvCxnSpPr>
          <p:nvPr/>
        </p:nvCxnSpPr>
        <p:spPr>
          <a:xfrm>
            <a:off x="5111415" y="4561546"/>
            <a:ext cx="627846" cy="964226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="" xmlns:a16="http://schemas.microsoft.com/office/drawing/2014/main" id="{A220C0EB-A666-453F-9F5E-B50565DA4351}"/>
              </a:ext>
            </a:extLst>
          </p:cNvPr>
          <p:cNvCxnSpPr>
            <a:cxnSpLocks/>
            <a:stCxn id="83" idx="3"/>
            <a:endCxn id="93" idx="1"/>
          </p:cNvCxnSpPr>
          <p:nvPr/>
        </p:nvCxnSpPr>
        <p:spPr>
          <a:xfrm>
            <a:off x="5111415" y="4561546"/>
            <a:ext cx="649652" cy="4874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="" xmlns:a16="http://schemas.microsoft.com/office/drawing/2014/main" id="{C2ABE5B9-9E1E-4220-81BA-99C93CEDAC74}"/>
              </a:ext>
            </a:extLst>
          </p:cNvPr>
          <p:cNvCxnSpPr>
            <a:cxnSpLocks/>
            <a:stCxn id="81" idx="3"/>
            <a:endCxn id="98" idx="1"/>
          </p:cNvCxnSpPr>
          <p:nvPr/>
        </p:nvCxnSpPr>
        <p:spPr>
          <a:xfrm flipV="1">
            <a:off x="5128994" y="5525772"/>
            <a:ext cx="610267" cy="11030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="" xmlns:a16="http://schemas.microsoft.com/office/drawing/2014/main" id="{3BC449BA-13C9-4A9B-AEC0-60F1D2EE5DDD}"/>
              </a:ext>
            </a:extLst>
          </p:cNvPr>
          <p:cNvCxnSpPr>
            <a:cxnSpLocks/>
            <a:stCxn id="81" idx="3"/>
            <a:endCxn id="93" idx="1"/>
          </p:cNvCxnSpPr>
          <p:nvPr/>
        </p:nvCxnSpPr>
        <p:spPr>
          <a:xfrm flipV="1">
            <a:off x="5128994" y="4566420"/>
            <a:ext cx="632073" cy="970382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3538246" y="5140744"/>
            <a:ext cx="1590748" cy="792115"/>
            <a:chOff x="4146051" y="4327442"/>
            <a:chExt cx="1836324" cy="914400"/>
          </a:xfrm>
        </p:grpSpPr>
        <p:sp>
          <p:nvSpPr>
            <p:cNvPr id="81" name="Rectangle à coins arrondis 73"/>
            <p:cNvSpPr/>
            <p:nvPr/>
          </p:nvSpPr>
          <p:spPr>
            <a:xfrm>
              <a:off x="4146051" y="4327442"/>
              <a:ext cx="1836324" cy="914400"/>
            </a:xfrm>
            <a:prstGeom prst="roundRect">
              <a:avLst/>
            </a:prstGeom>
            <a:solidFill>
              <a:srgbClr val="FDE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200" b="1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HiveServer2</a:t>
              </a:r>
            </a:p>
          </p:txBody>
        </p:sp>
        <p:pic>
          <p:nvPicPr>
            <p:cNvPr id="82" name="Image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8488" y="4449226"/>
              <a:ext cx="745079" cy="670833"/>
            </a:xfrm>
            <a:prstGeom prst="rect">
              <a:avLst/>
            </a:prstGeom>
          </p:spPr>
        </p:pic>
      </p:grpSp>
      <p:sp>
        <p:nvSpPr>
          <p:cNvPr id="83" name="Rectangle à coins arrondis 73"/>
          <p:cNvSpPr/>
          <p:nvPr/>
        </p:nvSpPr>
        <p:spPr>
          <a:xfrm>
            <a:off x="3520667" y="4165488"/>
            <a:ext cx="1590748" cy="792115"/>
          </a:xfrm>
          <a:prstGeom prst="roundRect">
            <a:avLst/>
          </a:prstGeom>
          <a:solidFill>
            <a:srgbClr val="FDE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200" b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HiveServer2</a:t>
            </a:r>
          </a:p>
        </p:txBody>
      </p:sp>
      <p:pic>
        <p:nvPicPr>
          <p:cNvPr id="85" name="Imag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08" y="4271737"/>
            <a:ext cx="552883" cy="497789"/>
          </a:xfrm>
          <a:prstGeom prst="rect">
            <a:avLst/>
          </a:prstGeom>
        </p:spPr>
      </p:pic>
      <p:grpSp>
        <p:nvGrpSpPr>
          <p:cNvPr id="91" name="Groupe 25"/>
          <p:cNvGrpSpPr/>
          <p:nvPr/>
        </p:nvGrpSpPr>
        <p:grpSpPr>
          <a:xfrm>
            <a:off x="5761067" y="4170362"/>
            <a:ext cx="1590748" cy="792115"/>
            <a:chOff x="3615374" y="3708134"/>
            <a:chExt cx="1836324" cy="914400"/>
          </a:xfrm>
        </p:grpSpPr>
        <p:sp>
          <p:nvSpPr>
            <p:cNvPr id="93" name="Rectangle à coins arrondis 18"/>
            <p:cNvSpPr/>
            <p:nvPr/>
          </p:nvSpPr>
          <p:spPr>
            <a:xfrm>
              <a:off x="3615374" y="3708134"/>
              <a:ext cx="1836324" cy="914400"/>
            </a:xfrm>
            <a:prstGeom prst="roundRect">
              <a:avLst/>
            </a:prstGeom>
            <a:solidFill>
              <a:srgbClr val="FDE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200" b="1" err="1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Hive</a:t>
              </a:r>
              <a:endParaRPr lang="fr-FR" sz="1200" b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endParaRPr>
            </a:p>
            <a:p>
              <a:pPr algn="r"/>
              <a:r>
                <a:rPr lang="fr-FR" sz="1200" b="1" err="1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Metastore</a:t>
              </a:r>
              <a:endParaRPr lang="fr-FR" sz="1200" b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pic>
          <p:nvPicPr>
            <p:cNvPr id="96" name="Imag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3759" y="3829917"/>
              <a:ext cx="745079" cy="670833"/>
            </a:xfrm>
            <a:prstGeom prst="rect">
              <a:avLst/>
            </a:prstGeom>
          </p:spPr>
        </p:pic>
      </p:grpSp>
      <p:grpSp>
        <p:nvGrpSpPr>
          <p:cNvPr id="97" name="Groupe 25"/>
          <p:cNvGrpSpPr/>
          <p:nvPr/>
        </p:nvGrpSpPr>
        <p:grpSpPr>
          <a:xfrm>
            <a:off x="5739261" y="5129714"/>
            <a:ext cx="1590748" cy="792115"/>
            <a:chOff x="3615374" y="3708134"/>
            <a:chExt cx="1836324" cy="914400"/>
          </a:xfrm>
        </p:grpSpPr>
        <p:sp>
          <p:nvSpPr>
            <p:cNvPr id="98" name="Rectangle à coins arrondis 18"/>
            <p:cNvSpPr/>
            <p:nvPr/>
          </p:nvSpPr>
          <p:spPr>
            <a:xfrm>
              <a:off x="3615374" y="3708134"/>
              <a:ext cx="1836324" cy="914400"/>
            </a:xfrm>
            <a:prstGeom prst="roundRect">
              <a:avLst/>
            </a:prstGeom>
            <a:solidFill>
              <a:srgbClr val="FDE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200" b="1" err="1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Hive</a:t>
              </a:r>
              <a:endParaRPr lang="fr-FR" sz="1200" b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endParaRPr>
            </a:p>
            <a:p>
              <a:pPr algn="r"/>
              <a:r>
                <a:rPr lang="fr-FR" sz="1200" b="1" err="1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Metastore</a:t>
              </a:r>
              <a:endParaRPr lang="fr-FR" sz="1200" b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pic>
          <p:nvPicPr>
            <p:cNvPr id="99" name="Imag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3759" y="3829917"/>
              <a:ext cx="745079" cy="670833"/>
            </a:xfrm>
            <a:prstGeom prst="rect">
              <a:avLst/>
            </a:prstGeom>
          </p:spPr>
        </p:pic>
      </p:grpSp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053C66C3-9B0C-4FF6-9905-8B7565C2E43C}"/>
              </a:ext>
            </a:extLst>
          </p:cNvPr>
          <p:cNvSpPr/>
          <p:nvPr/>
        </p:nvSpPr>
        <p:spPr>
          <a:xfrm>
            <a:off x="384602" y="1337911"/>
            <a:ext cx="3049584" cy="1015622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7F9D1D05-1D95-4E47-B8BA-A95638231271}"/>
              </a:ext>
            </a:extLst>
          </p:cNvPr>
          <p:cNvSpPr txBox="1"/>
          <p:nvPr/>
        </p:nvSpPr>
        <p:spPr>
          <a:xfrm>
            <a:off x="508427" y="1337911"/>
            <a:ext cx="279165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jobs-user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="" xmlns:a16="http://schemas.microsoft.com/office/drawing/2014/main" id="{407C688E-D236-40B8-9354-A0A055BBEB36}"/>
              </a:ext>
            </a:extLst>
          </p:cNvPr>
          <p:cNvCxnSpPr>
            <a:cxnSpLocks/>
            <a:stCxn id="107" idx="3"/>
            <a:endCxn id="138" idx="1"/>
          </p:cNvCxnSpPr>
          <p:nvPr/>
        </p:nvCxnSpPr>
        <p:spPr>
          <a:xfrm>
            <a:off x="2666503" y="1981695"/>
            <a:ext cx="1023582" cy="3029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06" name="Groupe 94"/>
          <p:cNvGrpSpPr/>
          <p:nvPr/>
        </p:nvGrpSpPr>
        <p:grpSpPr>
          <a:xfrm>
            <a:off x="1174175" y="1703090"/>
            <a:ext cx="1492328" cy="557210"/>
            <a:chOff x="4300209" y="1638738"/>
            <a:chExt cx="1513304" cy="565042"/>
          </a:xfrm>
        </p:grpSpPr>
        <p:sp>
          <p:nvSpPr>
            <p:cNvPr id="107" name="Rectangle à coins arrondis 95"/>
            <p:cNvSpPr/>
            <p:nvPr/>
          </p:nvSpPr>
          <p:spPr>
            <a:xfrm>
              <a:off x="4300209" y="1638738"/>
              <a:ext cx="1513304" cy="565042"/>
            </a:xfrm>
            <a:prstGeom prst="roundRect">
              <a:avLst/>
            </a:prstGeom>
            <a:solidFill>
              <a:srgbClr val="FDE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200" b="1" err="1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Beeline</a:t>
              </a:r>
              <a:endParaRPr lang="fr-FR" sz="1200" b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pic>
          <p:nvPicPr>
            <p:cNvPr id="108" name="Image 9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5145" y="1680547"/>
              <a:ext cx="530752" cy="47786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43" name="Group 142"/>
          <p:cNvGrpSpPr/>
          <p:nvPr/>
        </p:nvGrpSpPr>
        <p:grpSpPr>
          <a:xfrm>
            <a:off x="400970" y="2622928"/>
            <a:ext cx="3049584" cy="1015622"/>
            <a:chOff x="384602" y="2709511"/>
            <a:chExt cx="3049584" cy="1015622"/>
          </a:xfrm>
        </p:grpSpPr>
        <p:sp>
          <p:nvSpPr>
            <p:cNvPr id="103" name="Rectangle 102">
              <a:extLst>
                <a:ext uri="{FF2B5EF4-FFF2-40B4-BE49-F238E27FC236}">
                  <a16:creationId xmlns="" xmlns:a16="http://schemas.microsoft.com/office/drawing/2014/main" id="{07E39FC3-5BDE-45A6-B37C-16A93A5C9C7D}"/>
                </a:ext>
              </a:extLst>
            </p:cNvPr>
            <p:cNvSpPr/>
            <p:nvPr/>
          </p:nvSpPr>
          <p:spPr>
            <a:xfrm>
              <a:off x="384602" y="2709511"/>
              <a:ext cx="3049584" cy="101562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="" xmlns:a16="http://schemas.microsoft.com/office/drawing/2014/main" id="{7DC7306F-DD09-4E44-8810-4C5B87A28A46}"/>
                </a:ext>
              </a:extLst>
            </p:cNvPr>
            <p:cNvSpPr txBox="1"/>
            <p:nvPr/>
          </p:nvSpPr>
          <p:spPr>
            <a:xfrm>
              <a:off x="479852" y="2709511"/>
              <a:ext cx="2791659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>
                  <a:solidFill>
                    <a:schemeClr val="bg2"/>
                  </a:solidFill>
                  <a:latin typeface="Helvetica" charset="0"/>
                  <a:ea typeface="Helvetica" charset="0"/>
                  <a:cs typeface="Helvetica" charset="0"/>
                </a:rPr>
                <a:t>Jobs-prod</a:t>
              </a:r>
              <a:endParaRPr lang="en-US">
                <a:latin typeface="Helvetica" charset="0"/>
                <a:ea typeface="Helvetica" charset="0"/>
                <a:cs typeface="Helvetica" charset="0"/>
              </a:endParaRPr>
            </a:p>
          </p:txBody>
        </p:sp>
        <p:grpSp>
          <p:nvGrpSpPr>
            <p:cNvPr id="109" name="Groupe 9"/>
            <p:cNvGrpSpPr/>
            <p:nvPr/>
          </p:nvGrpSpPr>
          <p:grpSpPr>
            <a:xfrm>
              <a:off x="749273" y="3003424"/>
              <a:ext cx="2308792" cy="688213"/>
              <a:chOff x="2119901" y="1349196"/>
              <a:chExt cx="2304042" cy="966110"/>
            </a:xfrm>
          </p:grpSpPr>
          <p:grpSp>
            <p:nvGrpSpPr>
              <p:cNvPr id="110" name="Groupe 7"/>
              <p:cNvGrpSpPr/>
              <p:nvPr/>
            </p:nvGrpSpPr>
            <p:grpSpPr>
              <a:xfrm>
                <a:off x="2119901" y="1349196"/>
                <a:ext cx="2304042" cy="966110"/>
                <a:chOff x="2119901" y="1349196"/>
                <a:chExt cx="2304042" cy="966110"/>
              </a:xfrm>
            </p:grpSpPr>
            <p:sp>
              <p:nvSpPr>
                <p:cNvPr id="112" name="Rectangle à coins arrondis 86"/>
                <p:cNvSpPr/>
                <p:nvPr/>
              </p:nvSpPr>
              <p:spPr>
                <a:xfrm>
                  <a:off x="2119902" y="2018925"/>
                  <a:ext cx="2304041" cy="296381"/>
                </a:xfrm>
                <a:prstGeom prst="round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200" b="1">
                      <a:solidFill>
                        <a:schemeClr val="tx1"/>
                      </a:solidFill>
                      <a:latin typeface="Helvetica" charset="0"/>
                      <a:ea typeface="Helvetica" charset="0"/>
                      <a:cs typeface="Helvetica" charset="0"/>
                    </a:rPr>
                    <a:t>HiveServer2 </a:t>
                  </a:r>
                  <a:r>
                    <a:rPr lang="fr-FR" sz="1200" b="1" err="1">
                      <a:solidFill>
                        <a:schemeClr val="tx1"/>
                      </a:solidFill>
                      <a:latin typeface="Helvetica" charset="0"/>
                      <a:ea typeface="Helvetica" charset="0"/>
                      <a:cs typeface="Helvetica" charset="0"/>
                    </a:rPr>
                    <a:t>Thrift</a:t>
                  </a:r>
                  <a:r>
                    <a:rPr lang="fr-FR" sz="1200" b="1">
                      <a:solidFill>
                        <a:schemeClr val="tx1"/>
                      </a:solidFill>
                      <a:latin typeface="Helvetica" charset="0"/>
                      <a:ea typeface="Helvetica" charset="0"/>
                      <a:cs typeface="Helvetica" charset="0"/>
                    </a:rPr>
                    <a:t> Client</a:t>
                  </a:r>
                </a:p>
              </p:txBody>
            </p:sp>
            <p:sp>
              <p:nvSpPr>
                <p:cNvPr id="113" name="Rectangle à coins arrondis 87"/>
                <p:cNvSpPr/>
                <p:nvPr/>
              </p:nvSpPr>
              <p:spPr>
                <a:xfrm>
                  <a:off x="2119901" y="1349196"/>
                  <a:ext cx="2304041" cy="624533"/>
                </a:xfrm>
                <a:prstGeom prst="roundRect">
                  <a:avLst/>
                </a:prstGeom>
                <a:solidFill>
                  <a:srgbClr val="F7CDC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fr-FR" sz="1200" b="1" err="1">
                      <a:solidFill>
                        <a:schemeClr val="tx1"/>
                      </a:solidFill>
                      <a:latin typeface="Helvetica" charset="0"/>
                      <a:ea typeface="Helvetica" charset="0"/>
                      <a:cs typeface="Helvetica" charset="0"/>
                    </a:rPr>
                    <a:t>Cuttle</a:t>
                  </a:r>
                  <a:r>
                    <a:rPr lang="fr-FR" sz="1200" b="1">
                      <a:solidFill>
                        <a:schemeClr val="tx1"/>
                      </a:solidFill>
                      <a:latin typeface="Helvetica" charset="0"/>
                      <a:ea typeface="Helvetica" charset="0"/>
                      <a:cs typeface="Helvetica" charset="0"/>
                    </a:rPr>
                    <a:t> Instance</a:t>
                  </a:r>
                </a:p>
              </p:txBody>
            </p:sp>
          </p:grpSp>
          <p:pic>
            <p:nvPicPr>
              <p:cNvPr id="111" name="Image 6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2207" y="1412821"/>
                <a:ext cx="582444" cy="512551"/>
              </a:xfrm>
              <a:prstGeom prst="rect">
                <a:avLst/>
              </a:prstGeom>
            </p:spPr>
          </p:pic>
        </p:grpSp>
      </p:grpSp>
      <p:grpSp>
        <p:nvGrpSpPr>
          <p:cNvPr id="114" name="Group 113"/>
          <p:cNvGrpSpPr/>
          <p:nvPr/>
        </p:nvGrpSpPr>
        <p:grpSpPr>
          <a:xfrm>
            <a:off x="3719975" y="2755462"/>
            <a:ext cx="1549189" cy="771421"/>
            <a:chOff x="4146051" y="4327442"/>
            <a:chExt cx="1836324" cy="914400"/>
          </a:xfrm>
        </p:grpSpPr>
        <p:sp>
          <p:nvSpPr>
            <p:cNvPr id="115" name="Rectangle à coins arrondis 73"/>
            <p:cNvSpPr/>
            <p:nvPr/>
          </p:nvSpPr>
          <p:spPr>
            <a:xfrm>
              <a:off x="4146051" y="4327442"/>
              <a:ext cx="1836324" cy="914400"/>
            </a:xfrm>
            <a:prstGeom prst="roundRect">
              <a:avLst/>
            </a:prstGeom>
            <a:solidFill>
              <a:srgbClr val="FDE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200" b="1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HiveServer2</a:t>
              </a:r>
            </a:p>
          </p:txBody>
        </p:sp>
        <p:pic>
          <p:nvPicPr>
            <p:cNvPr id="116" name="Image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8488" y="4449226"/>
              <a:ext cx="647947" cy="583379"/>
            </a:xfrm>
            <a:prstGeom prst="rect">
              <a:avLst/>
            </a:prstGeom>
          </p:spPr>
        </p:pic>
      </p:grpSp>
      <p:grpSp>
        <p:nvGrpSpPr>
          <p:cNvPr id="125" name="Groupe 25"/>
          <p:cNvGrpSpPr/>
          <p:nvPr/>
        </p:nvGrpSpPr>
        <p:grpSpPr>
          <a:xfrm>
            <a:off x="7651924" y="2079541"/>
            <a:ext cx="1556846" cy="775234"/>
            <a:chOff x="3615374" y="3708134"/>
            <a:chExt cx="1836324" cy="914400"/>
          </a:xfrm>
        </p:grpSpPr>
        <p:sp>
          <p:nvSpPr>
            <p:cNvPr id="126" name="Rectangle à coins arrondis 18"/>
            <p:cNvSpPr/>
            <p:nvPr/>
          </p:nvSpPr>
          <p:spPr>
            <a:xfrm>
              <a:off x="3615374" y="3708134"/>
              <a:ext cx="1836324" cy="914400"/>
            </a:xfrm>
            <a:prstGeom prst="roundRect">
              <a:avLst/>
            </a:prstGeom>
            <a:solidFill>
              <a:srgbClr val="FDE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200" b="1" err="1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Hive</a:t>
              </a:r>
              <a:endParaRPr lang="fr-FR" sz="1200" b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endParaRPr>
            </a:p>
            <a:p>
              <a:pPr algn="r"/>
              <a:r>
                <a:rPr lang="fr-FR" sz="1200" b="1" err="1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Metastore</a:t>
              </a:r>
              <a:endParaRPr lang="fr-FR" sz="1200" b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pic>
          <p:nvPicPr>
            <p:cNvPr id="127" name="Imag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3759" y="3829917"/>
              <a:ext cx="745079" cy="670833"/>
            </a:xfrm>
            <a:prstGeom prst="rect">
              <a:avLst/>
            </a:prstGeom>
          </p:spPr>
        </p:pic>
      </p:grpSp>
      <p:grpSp>
        <p:nvGrpSpPr>
          <p:cNvPr id="128" name="Groupe 25"/>
          <p:cNvGrpSpPr/>
          <p:nvPr/>
        </p:nvGrpSpPr>
        <p:grpSpPr>
          <a:xfrm>
            <a:off x="7651924" y="3093937"/>
            <a:ext cx="1556846" cy="775234"/>
            <a:chOff x="3615374" y="3708134"/>
            <a:chExt cx="1836324" cy="914400"/>
          </a:xfrm>
        </p:grpSpPr>
        <p:sp>
          <p:nvSpPr>
            <p:cNvPr id="129" name="Rectangle à coins arrondis 18"/>
            <p:cNvSpPr/>
            <p:nvPr/>
          </p:nvSpPr>
          <p:spPr>
            <a:xfrm>
              <a:off x="3615374" y="3708134"/>
              <a:ext cx="1836324" cy="914400"/>
            </a:xfrm>
            <a:prstGeom prst="roundRect">
              <a:avLst/>
            </a:prstGeom>
            <a:solidFill>
              <a:srgbClr val="FDE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200" b="1" err="1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Hive</a:t>
              </a:r>
              <a:endParaRPr lang="fr-FR" sz="1200" b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endParaRPr>
            </a:p>
            <a:p>
              <a:pPr algn="r"/>
              <a:r>
                <a:rPr lang="fr-FR" sz="1200" b="1" err="1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Metastore</a:t>
              </a:r>
              <a:endParaRPr lang="fr-FR" sz="1200" b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pic>
          <p:nvPicPr>
            <p:cNvPr id="130" name="Imag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3759" y="3829917"/>
              <a:ext cx="745079" cy="670833"/>
            </a:xfrm>
            <a:prstGeom prst="rect">
              <a:avLst/>
            </a:prstGeom>
          </p:spPr>
        </p:pic>
      </p:grpSp>
      <p:grpSp>
        <p:nvGrpSpPr>
          <p:cNvPr id="137" name="Group 136"/>
          <p:cNvGrpSpPr/>
          <p:nvPr/>
        </p:nvGrpSpPr>
        <p:grpSpPr>
          <a:xfrm>
            <a:off x="3690085" y="1599013"/>
            <a:ext cx="1549189" cy="771421"/>
            <a:chOff x="4146051" y="4327442"/>
            <a:chExt cx="1836324" cy="914400"/>
          </a:xfrm>
        </p:grpSpPr>
        <p:sp>
          <p:nvSpPr>
            <p:cNvPr id="138" name="Rectangle à coins arrondis 73"/>
            <p:cNvSpPr/>
            <p:nvPr/>
          </p:nvSpPr>
          <p:spPr>
            <a:xfrm>
              <a:off x="4146051" y="4327442"/>
              <a:ext cx="1836324" cy="914400"/>
            </a:xfrm>
            <a:prstGeom prst="roundRect">
              <a:avLst/>
            </a:prstGeom>
            <a:solidFill>
              <a:srgbClr val="FDE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200" b="1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HiveServer2</a:t>
              </a:r>
            </a:p>
          </p:txBody>
        </p:sp>
        <p:pic>
          <p:nvPicPr>
            <p:cNvPr id="139" name="Image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8488" y="4449226"/>
              <a:ext cx="647947" cy="583379"/>
            </a:xfrm>
            <a:prstGeom prst="rect">
              <a:avLst/>
            </a:prstGeom>
          </p:spPr>
        </p:pic>
      </p:grpSp>
      <p:cxnSp>
        <p:nvCxnSpPr>
          <p:cNvPr id="105" name="Straight Arrow Connector 104">
            <a:extLst>
              <a:ext uri="{FF2B5EF4-FFF2-40B4-BE49-F238E27FC236}">
                <a16:creationId xmlns="" xmlns:a16="http://schemas.microsoft.com/office/drawing/2014/main" id="{DBBAD5CB-4B74-4727-A22E-FACC90FC9AF9}"/>
              </a:ext>
            </a:extLst>
          </p:cNvPr>
          <p:cNvCxnSpPr>
            <a:cxnSpLocks/>
            <a:stCxn id="113" idx="3"/>
            <a:endCxn id="115" idx="1"/>
          </p:cNvCxnSpPr>
          <p:nvPr/>
        </p:nvCxnSpPr>
        <p:spPr>
          <a:xfrm>
            <a:off x="3074432" y="3139286"/>
            <a:ext cx="645543" cy="1887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35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D7F8DB9-A00C-4233-94A1-DD97E54A2B78}"/>
              </a:ext>
            </a:extLst>
          </p:cNvPr>
          <p:cNvSpPr txBox="1"/>
          <p:nvPr/>
        </p:nvSpPr>
        <p:spPr>
          <a:xfrm>
            <a:off x="552450" y="371475"/>
            <a:ext cx="881973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8F1C"/>
                </a:solidFill>
                <a:latin typeface="Helvetica" charset="0"/>
                <a:ea typeface="Helvetica" charset="0"/>
                <a:cs typeface="Helvetica" charset="0"/>
              </a:rPr>
              <a:t>M Metastore </a:t>
            </a:r>
            <a:r>
              <a:rPr lang="is-IS" sz="320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→</a:t>
            </a:r>
            <a:r>
              <a:rPr lang="en-US" sz="3200">
                <a:solidFill>
                  <a:srgbClr val="FF8F1C"/>
                </a:solidFill>
                <a:latin typeface="Helvetica" charset="0"/>
                <a:ea typeface="Helvetica" charset="0"/>
                <a:cs typeface="Helvetica" charset="0"/>
              </a:rPr>
              <a:t> N MySQL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3" name="Picture 3" descr="A picture containing cup&#10;&#10;Description generated with very high confidence">
            <a:extLst>
              <a:ext uri="{FF2B5EF4-FFF2-40B4-BE49-F238E27FC236}">
                <a16:creationId xmlns="" xmlns:a16="http://schemas.microsoft.com/office/drawing/2014/main" id="{764EAA9A-A44C-44B8-8576-80D73A7CA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425" y="2000250"/>
            <a:ext cx="2743200" cy="22193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77DC309-26DF-4BBD-8896-C1ABE068EF7D}"/>
              </a:ext>
            </a:extLst>
          </p:cNvPr>
          <p:cNvSpPr txBox="1"/>
          <p:nvPr/>
        </p:nvSpPr>
        <p:spPr>
          <a:xfrm>
            <a:off x="2168565" y="1628775"/>
            <a:ext cx="18473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3200">
              <a:solidFill>
                <a:srgbClr val="60605B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4A3A78B-6810-4D59-8856-099DEF04D1F9}"/>
              </a:ext>
            </a:extLst>
          </p:cNvPr>
          <p:cNvSpPr txBox="1"/>
          <p:nvPr/>
        </p:nvSpPr>
        <p:spPr>
          <a:xfrm>
            <a:off x="676275" y="1571625"/>
            <a:ext cx="6905913" cy="56938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Galera Marketing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: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"Multi-master synchronous replication"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Broadcasts 'transaction sets' to all the nodes</a:t>
            </a:r>
          </a:p>
          <a:p>
            <a:pPr marL="457200" indent="-457200">
              <a:buFont typeface="Arial"/>
              <a:buChar char="•"/>
            </a:pPr>
            <a:r>
              <a:rPr lang="en-US" sz="2400" b="1">
                <a:latin typeface="Helvetica" charset="0"/>
                <a:ea typeface="Helvetica" charset="0"/>
                <a:cs typeface="Helvetica" charset="0"/>
              </a:rPr>
              <a:t>Galera in Practice:</a:t>
            </a:r>
            <a:endParaRPr lang="en-US" sz="2400">
              <a:latin typeface="Helvetica" charset="0"/>
              <a:ea typeface="Helvetica" charset="0"/>
              <a:cs typeface="Helvetica" charset="0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Write only to one master or risk deadlocks.  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Reads are also not always synchronous</a:t>
            </a:r>
          </a:p>
          <a:p>
            <a:pPr marL="457200" indent="-457200">
              <a:buFont typeface="Arial"/>
              <a:buChar char="•"/>
            </a:pPr>
            <a:endParaRPr lang="en-US" sz="200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000" b="1" dirty="0">
                <a:latin typeface="Helvetica" charset="0"/>
                <a:ea typeface="Helvetica" charset="0"/>
                <a:cs typeface="Helvetica" charset="0"/>
              </a:rPr>
              <a:t>In </a:t>
            </a:r>
            <a:r>
              <a:rPr lang="en-US" sz="2000" b="1" dirty="0" err="1">
                <a:latin typeface="Helvetica" charset="0"/>
                <a:ea typeface="Helvetica" charset="0"/>
                <a:cs typeface="Helvetica" charset="0"/>
              </a:rPr>
              <a:t>Criteo</a:t>
            </a:r>
            <a:endParaRPr lang="en-US" b="1" dirty="0">
              <a:latin typeface="Helvetica" charset="0"/>
              <a:ea typeface="Helvetica" charset="0"/>
              <a:cs typeface="Helvetica" charset="0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Three instances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JDBC fallback string (instead of a DNS RR):</a:t>
            </a:r>
          </a:p>
          <a:p>
            <a:pPr lvl="1"/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"</a:t>
            </a:r>
            <a:r>
              <a:rPr lang="en-US" sz="2000" dirty="0" err="1">
                <a:latin typeface="Helvetica" charset="0"/>
                <a:ea typeface="Helvetica" charset="0"/>
                <a:cs typeface="Helvetica" charset="0"/>
              </a:rPr>
              <a:t>jdbc:mysql</a:t>
            </a: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://0.mysql.machine:3306,1.mysql.machine:3306,2.mysql.machine:3306/</a:t>
            </a:r>
            <a:r>
              <a:rPr lang="en-US" sz="2000" dirty="0" err="1">
                <a:latin typeface="Helvetica" charset="0"/>
                <a:ea typeface="Helvetica" charset="0"/>
                <a:cs typeface="Helvetica" charset="0"/>
              </a:rPr>
              <a:t>metastore</a:t>
            </a: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"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pPr marL="914400" lvl="1" indent="-457200">
              <a:buFont typeface="Arial"/>
              <a:buChar char="•"/>
            </a:pPr>
            <a:endParaRPr lang="en-US" sz="200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Font typeface="Arial"/>
              <a:buChar char="•"/>
            </a:pPr>
            <a:endParaRPr lang="en-US" sz="240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Font typeface="Arial"/>
              <a:buChar char="•"/>
            </a:pPr>
            <a:endParaRPr lang="en-US" sz="240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Font typeface="Arial"/>
              <a:buChar char="•"/>
            </a:pPr>
            <a:endParaRPr lang="en-US" sz="240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Font typeface="Arial"/>
              <a:buChar char="•"/>
            </a:pPr>
            <a:endParaRPr lang="en-US" sz="240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78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D7F8DB9-A00C-4233-94A1-DD97E54A2B78}"/>
              </a:ext>
            </a:extLst>
          </p:cNvPr>
          <p:cNvSpPr txBox="1"/>
          <p:nvPr/>
        </p:nvSpPr>
        <p:spPr>
          <a:xfrm>
            <a:off x="552450" y="371475"/>
            <a:ext cx="881973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8F1C"/>
                </a:solidFill>
                <a:latin typeface="Helvetica" charset="0"/>
                <a:cs typeface="Helvetica" charset="0"/>
              </a:rPr>
              <a:t>Load Balancing on</a:t>
            </a:r>
            <a:r>
              <a:rPr lang="en-US" sz="3200">
                <a:solidFill>
                  <a:srgbClr val="FF8F1C"/>
                </a:solidFill>
                <a:latin typeface="Helvetica"/>
                <a:cs typeface="Helvetica"/>
              </a:rPr>
              <a:t> Mesos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72A5C585-0046-443D-B4B3-46821E5EF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1571625"/>
            <a:ext cx="2743200" cy="800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6CE2A26-ACA8-44CB-809B-87D8F6BF84BB}"/>
              </a:ext>
            </a:extLst>
          </p:cNvPr>
          <p:cNvSpPr txBox="1"/>
          <p:nvPr/>
        </p:nvSpPr>
        <p:spPr>
          <a:xfrm>
            <a:off x="514350" y="2028825"/>
            <a:ext cx="5953487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endParaRPr lang="en-US" sz="2400"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endParaRPr lang="en-US" sz="2400">
              <a:solidFill>
                <a:srgbClr val="60605B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An open-source scalable service-discovery and KV store</a:t>
            </a:r>
            <a:endParaRPr lang="en-US"/>
          </a:p>
          <a:p>
            <a:endParaRPr lang="en-US" sz="2400">
              <a:solidFill>
                <a:srgbClr val="60605B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400" err="1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Criteo</a:t>
            </a:r>
            <a:r>
              <a:rPr lang="en-US" sz="2400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 Marathon registered automatically with Consul: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Marathon health status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Host, ports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44734" y="1284790"/>
            <a:ext cx="5254907" cy="44012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mr-IN" sz="1400" err="1">
                <a:latin typeface="Consolas" charset="0"/>
                <a:ea typeface="Consolas" charset="0"/>
                <a:cs typeface="Consolas" charset="0"/>
              </a:rPr>
              <a:t>curl</a:t>
            </a:r>
            <a:r>
              <a:rPr lang="mr-IN" sz="1400">
                <a:latin typeface="Consolas" charset="0"/>
                <a:ea typeface="Consolas" charset="0"/>
                <a:cs typeface="Consolas" charset="0"/>
              </a:rPr>
              <a:t> -</a:t>
            </a:r>
            <a:r>
              <a:rPr lang="mr-IN" sz="1400" err="1">
                <a:latin typeface="Consolas" charset="0"/>
                <a:ea typeface="Consolas" charset="0"/>
                <a:cs typeface="Consolas" charset="0"/>
              </a:rPr>
              <a:t>s</a:t>
            </a:r>
            <a:r>
              <a:rPr lang="mr-IN" sz="1400">
                <a:latin typeface="Consolas" charset="0"/>
                <a:ea typeface="Consolas" charset="0"/>
                <a:cs typeface="Consolas" charset="0"/>
              </a:rPr>
              <a:t> "</a:t>
            </a:r>
            <a:r>
              <a:rPr lang="mr-IN" sz="1400" err="1">
                <a:latin typeface="Consolas" charset="0"/>
                <a:ea typeface="Consolas" charset="0"/>
                <a:cs typeface="Consolas" charset="0"/>
              </a:rPr>
              <a:t>http</a:t>
            </a:r>
            <a:r>
              <a:rPr lang="mr-IN" sz="1400">
                <a:latin typeface="Consolas" charset="0"/>
                <a:ea typeface="Consolas" charset="0"/>
                <a:cs typeface="Consolas" charset="0"/>
              </a:rPr>
              <a:t>://localhost:8500/v1/</a:t>
            </a:r>
            <a:r>
              <a:rPr lang="mr-IN" sz="1400" err="1">
                <a:latin typeface="Consolas" charset="0"/>
                <a:ea typeface="Consolas" charset="0"/>
                <a:cs typeface="Consolas" charset="0"/>
              </a:rPr>
              <a:t>health</a:t>
            </a:r>
            <a:r>
              <a:rPr lang="mr-IN" sz="140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mr-IN" sz="1400" err="1">
                <a:latin typeface="Consolas" charset="0"/>
                <a:ea typeface="Consolas" charset="0"/>
                <a:cs typeface="Consolas" charset="0"/>
              </a:rPr>
              <a:t>service</a:t>
            </a:r>
            <a:r>
              <a:rPr lang="mr-IN" sz="1400">
                <a:latin typeface="Consolas" charset="0"/>
                <a:ea typeface="Consolas" charset="0"/>
                <a:cs typeface="Consolas" charset="0"/>
              </a:rPr>
              <a:t>/</a:t>
            </a:r>
            <a:endParaRPr lang="pl-PL" sz="1400">
              <a:latin typeface="Consolas" charset="0"/>
              <a:ea typeface="Consolas" charset="0"/>
              <a:cs typeface="Consolas" charset="0"/>
            </a:endParaRPr>
          </a:p>
          <a:p>
            <a:r>
              <a:rPr lang="pl-PL" sz="140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mr-IN" sz="1400" b="1" err="1">
                <a:latin typeface="Consolas" charset="0"/>
                <a:ea typeface="Consolas" charset="0"/>
                <a:cs typeface="Consolas" charset="0"/>
              </a:rPr>
              <a:t>hive-metastore</a:t>
            </a:r>
            <a:r>
              <a:rPr lang="mr-IN" sz="1400" err="1">
                <a:latin typeface="Consolas" charset="0"/>
                <a:ea typeface="Consolas" charset="0"/>
                <a:cs typeface="Consolas" charset="0"/>
              </a:rPr>
              <a:t>?passing&amp;dc</a:t>
            </a:r>
            <a:r>
              <a:rPr lang="mr-IN" sz="1400">
                <a:latin typeface="Consolas" charset="0"/>
                <a:ea typeface="Consolas" charset="0"/>
                <a:cs typeface="Consolas" charset="0"/>
              </a:rPr>
              <a:t>=pa4" | </a:t>
            </a:r>
            <a:r>
              <a:rPr lang="mr-IN" sz="1400" err="1">
                <a:latin typeface="Consolas" charset="0"/>
                <a:ea typeface="Consolas" charset="0"/>
                <a:cs typeface="Consolas" charset="0"/>
              </a:rPr>
              <a:t>jq</a:t>
            </a:r>
            <a:endParaRPr lang="pl-PL" sz="1400">
              <a:latin typeface="Consolas" charset="0"/>
              <a:ea typeface="Consolas" charset="0"/>
              <a:cs typeface="Consolas" charset="0"/>
            </a:endParaRPr>
          </a:p>
          <a:p>
            <a:r>
              <a:rPr lang="mr-IN" sz="1400">
                <a:latin typeface="Consolas" charset="0"/>
                <a:ea typeface="Consolas" charset="0"/>
                <a:cs typeface="Consolas" charset="0"/>
              </a:rPr>
              <a:t>[</a:t>
            </a:r>
            <a:endParaRPr lang="pl-PL" sz="1400">
              <a:latin typeface="Consolas" charset="0"/>
              <a:ea typeface="Consolas" charset="0"/>
              <a:cs typeface="Consolas" charset="0"/>
            </a:endParaRPr>
          </a:p>
          <a:p>
            <a:r>
              <a:rPr lang="mr-IN" sz="1400">
                <a:latin typeface="Consolas" charset="0"/>
                <a:ea typeface="Consolas" charset="0"/>
                <a:cs typeface="Consolas" charset="0"/>
              </a:rPr>
              <a:t>  {</a:t>
            </a:r>
            <a:endParaRPr lang="pl-PL" sz="1400">
              <a:latin typeface="Consolas" charset="0"/>
              <a:ea typeface="Consolas" charset="0"/>
              <a:cs typeface="Consolas" charset="0"/>
            </a:endParaRPr>
          </a:p>
          <a:p>
            <a:r>
              <a:rPr lang="mr-IN" sz="1400">
                <a:latin typeface="Consolas" charset="0"/>
                <a:ea typeface="Consolas" charset="0"/>
                <a:cs typeface="Consolas" charset="0"/>
              </a:rPr>
              <a:t>    "</a:t>
            </a:r>
            <a:r>
              <a:rPr lang="mr-IN" sz="1400" err="1"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mr-IN" sz="1400">
                <a:latin typeface="Consolas" charset="0"/>
                <a:ea typeface="Consolas" charset="0"/>
                <a:cs typeface="Consolas" charset="0"/>
              </a:rPr>
              <a:t>": {</a:t>
            </a:r>
            <a:endParaRPr lang="pl-PL" sz="1400">
              <a:latin typeface="Consolas" charset="0"/>
              <a:ea typeface="Consolas" charset="0"/>
              <a:cs typeface="Consolas" charset="0"/>
            </a:endParaRPr>
          </a:p>
          <a:p>
            <a:r>
              <a:rPr lang="mr-IN" sz="1400">
                <a:latin typeface="Consolas" charset="0"/>
                <a:ea typeface="Consolas" charset="0"/>
                <a:cs typeface="Consolas" charset="0"/>
              </a:rPr>
              <a:t>      "</a:t>
            </a:r>
            <a:r>
              <a:rPr lang="mr-IN" sz="1400" err="1"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mr-IN" sz="1400">
                <a:latin typeface="Consolas" charset="0"/>
                <a:ea typeface="Consolas" charset="0"/>
                <a:cs typeface="Consolas" charset="0"/>
              </a:rPr>
              <a:t>": "mesos-node001.criteo.prod",</a:t>
            </a:r>
            <a:endParaRPr lang="pl-PL" sz="1400">
              <a:latin typeface="Consolas" charset="0"/>
              <a:ea typeface="Consolas" charset="0"/>
              <a:cs typeface="Consolas" charset="0"/>
            </a:endParaRPr>
          </a:p>
          <a:p>
            <a:r>
              <a:rPr lang="mr-IN" sz="1400">
                <a:latin typeface="Consolas" charset="0"/>
                <a:ea typeface="Consolas" charset="0"/>
                <a:cs typeface="Consolas" charset="0"/>
              </a:rPr>
              <a:t>      "</a:t>
            </a:r>
            <a:r>
              <a:rPr lang="mr-IN" sz="1400" err="1">
                <a:latin typeface="Consolas" charset="0"/>
                <a:ea typeface="Consolas" charset="0"/>
                <a:cs typeface="Consolas" charset="0"/>
              </a:rPr>
              <a:t>Address</a:t>
            </a:r>
            <a:r>
              <a:rPr lang="mr-IN" sz="1400">
                <a:latin typeface="Consolas" charset="0"/>
                <a:ea typeface="Consolas" charset="0"/>
                <a:cs typeface="Consolas" charset="0"/>
              </a:rPr>
              <a:t>": "10.200.0.2",</a:t>
            </a:r>
            <a:endParaRPr lang="pl-PL" sz="1400">
              <a:latin typeface="Consolas" charset="0"/>
              <a:ea typeface="Consolas" charset="0"/>
              <a:cs typeface="Consolas" charset="0"/>
            </a:endParaRPr>
          </a:p>
          <a:p>
            <a:r>
              <a:rPr lang="mr-IN" sz="1400">
                <a:latin typeface="Consolas" charset="0"/>
                <a:ea typeface="Consolas" charset="0"/>
                <a:cs typeface="Consolas" charset="0"/>
              </a:rPr>
              <a:t>      "</a:t>
            </a:r>
            <a:r>
              <a:rPr lang="mr-IN" sz="1400" err="1">
                <a:latin typeface="Consolas" charset="0"/>
                <a:ea typeface="Consolas" charset="0"/>
                <a:cs typeface="Consolas" charset="0"/>
              </a:rPr>
              <a:t>Datacenter</a:t>
            </a:r>
            <a:r>
              <a:rPr lang="mr-IN" sz="1400">
                <a:latin typeface="Consolas" charset="0"/>
                <a:ea typeface="Consolas" charset="0"/>
                <a:cs typeface="Consolas" charset="0"/>
              </a:rPr>
              <a:t>": "pa4",</a:t>
            </a:r>
            <a:endParaRPr lang="pl-PL" sz="1400">
              <a:latin typeface="Consolas" charset="0"/>
              <a:ea typeface="Consolas" charset="0"/>
              <a:cs typeface="Consolas" charset="0"/>
            </a:endParaRPr>
          </a:p>
          <a:p>
            <a:r>
              <a:rPr lang="mr-IN" sz="1400">
                <a:latin typeface="Consolas" charset="0"/>
                <a:ea typeface="Consolas" charset="0"/>
                <a:cs typeface="Consolas" charset="0"/>
              </a:rPr>
              <a:t>    },</a:t>
            </a:r>
            <a:endParaRPr lang="pl-PL" sz="1400">
              <a:latin typeface="Consolas" charset="0"/>
              <a:ea typeface="Consolas" charset="0"/>
              <a:cs typeface="Consolas" charset="0"/>
            </a:endParaRPr>
          </a:p>
          <a:p>
            <a:r>
              <a:rPr lang="pl-PL" sz="1400">
                <a:latin typeface="Consolas" charset="0"/>
                <a:ea typeface="Consolas" charset="0"/>
                <a:cs typeface="Consolas" charset="0"/>
              </a:rPr>
              <a:t>    </a:t>
            </a:r>
            <a:r>
              <a:rPr lang="mr-IN" sz="1400"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mr-IN" sz="1400" err="1">
                <a:latin typeface="Consolas" charset="0"/>
                <a:ea typeface="Consolas" charset="0"/>
                <a:cs typeface="Consolas" charset="0"/>
              </a:rPr>
              <a:t>Checks</a:t>
            </a:r>
            <a:r>
              <a:rPr lang="mr-IN" sz="1400">
                <a:latin typeface="Consolas" charset="0"/>
                <a:ea typeface="Consolas" charset="0"/>
                <a:cs typeface="Consolas" charset="0"/>
              </a:rPr>
              <a:t>": [</a:t>
            </a:r>
            <a:endParaRPr lang="pl-PL" sz="1400">
              <a:latin typeface="Consolas" charset="0"/>
              <a:ea typeface="Consolas" charset="0"/>
              <a:cs typeface="Consolas" charset="0"/>
            </a:endParaRPr>
          </a:p>
          <a:p>
            <a:r>
              <a:rPr lang="mr-IN" sz="1400">
                <a:latin typeface="Consolas" charset="0"/>
                <a:ea typeface="Consolas" charset="0"/>
                <a:cs typeface="Consolas" charset="0"/>
              </a:rPr>
              <a:t>      {</a:t>
            </a:r>
            <a:endParaRPr lang="pl-PL" sz="1400">
              <a:latin typeface="Consolas" charset="0"/>
              <a:ea typeface="Consolas" charset="0"/>
              <a:cs typeface="Consolas" charset="0"/>
            </a:endParaRPr>
          </a:p>
          <a:p>
            <a:r>
              <a:rPr lang="mr-IN" sz="1400">
                <a:latin typeface="Consolas" charset="0"/>
                <a:ea typeface="Consolas" charset="0"/>
                <a:cs typeface="Consolas" charset="0"/>
              </a:rPr>
              <a:t>        "</a:t>
            </a:r>
            <a:r>
              <a:rPr lang="mr-IN" sz="1400" err="1"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mr-IN" sz="1400">
                <a:latin typeface="Consolas" charset="0"/>
                <a:ea typeface="Consolas" charset="0"/>
                <a:cs typeface="Consolas" charset="0"/>
              </a:rPr>
              <a:t>": "</a:t>
            </a:r>
            <a:r>
              <a:rPr lang="mr-IN" sz="1400" err="1">
                <a:latin typeface="Consolas" charset="0"/>
                <a:ea typeface="Consolas" charset="0"/>
                <a:cs typeface="Consolas" charset="0"/>
              </a:rPr>
              <a:t>mesos</a:t>
            </a:r>
            <a:r>
              <a:rPr lang="mr-IN" sz="1400"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pl-PL" sz="1400">
                <a:latin typeface="Consolas" charset="0"/>
                <a:ea typeface="Consolas" charset="0"/>
                <a:cs typeface="Consolas" charset="0"/>
              </a:rPr>
              <a:t>node001.criteo.prod</a:t>
            </a:r>
            <a:r>
              <a:rPr lang="mr-IN" sz="1400">
                <a:latin typeface="Consolas" charset="0"/>
                <a:ea typeface="Consolas" charset="0"/>
                <a:cs typeface="Consolas" charset="0"/>
              </a:rPr>
              <a:t>",</a:t>
            </a:r>
            <a:endParaRPr lang="pl-PL" sz="1400">
              <a:latin typeface="Consolas" charset="0"/>
              <a:ea typeface="Consolas" charset="0"/>
              <a:cs typeface="Consolas" charset="0"/>
            </a:endParaRPr>
          </a:p>
          <a:p>
            <a:r>
              <a:rPr lang="mr-IN" sz="1400">
                <a:latin typeface="Consolas" charset="0"/>
                <a:ea typeface="Consolas" charset="0"/>
                <a:cs typeface="Consolas" charset="0"/>
              </a:rPr>
              <a:t>        "</a:t>
            </a:r>
            <a:r>
              <a:rPr lang="mr-IN" sz="1400" err="1">
                <a:latin typeface="Consolas" charset="0"/>
                <a:ea typeface="Consolas" charset="0"/>
                <a:cs typeface="Consolas" charset="0"/>
              </a:rPr>
              <a:t>Name</a:t>
            </a:r>
            <a:r>
              <a:rPr lang="mr-IN" sz="1400">
                <a:latin typeface="Consolas" charset="0"/>
                <a:ea typeface="Consolas" charset="0"/>
                <a:cs typeface="Consolas" charset="0"/>
              </a:rPr>
              <a:t>": "</a:t>
            </a:r>
            <a:r>
              <a:rPr lang="mr-IN" sz="1400" err="1">
                <a:latin typeface="Consolas" charset="0"/>
                <a:ea typeface="Consolas" charset="0"/>
                <a:cs typeface="Consolas" charset="0"/>
              </a:rPr>
              <a:t>Serf</a:t>
            </a:r>
            <a:r>
              <a:rPr lang="mr-IN" sz="140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1400" err="1">
                <a:latin typeface="Consolas" charset="0"/>
                <a:ea typeface="Consolas" charset="0"/>
                <a:cs typeface="Consolas" charset="0"/>
              </a:rPr>
              <a:t>Health</a:t>
            </a:r>
            <a:r>
              <a:rPr lang="mr-IN" sz="140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1400" err="1">
                <a:latin typeface="Consolas" charset="0"/>
                <a:ea typeface="Consolas" charset="0"/>
                <a:cs typeface="Consolas" charset="0"/>
              </a:rPr>
              <a:t>Status</a:t>
            </a:r>
            <a:r>
              <a:rPr lang="mr-IN" sz="1400">
                <a:latin typeface="Consolas" charset="0"/>
                <a:ea typeface="Consolas" charset="0"/>
                <a:cs typeface="Consolas" charset="0"/>
              </a:rPr>
              <a:t>",</a:t>
            </a:r>
            <a:endParaRPr lang="pl-PL" sz="1400">
              <a:latin typeface="Consolas" charset="0"/>
              <a:ea typeface="Consolas" charset="0"/>
              <a:cs typeface="Consolas" charset="0"/>
            </a:endParaRPr>
          </a:p>
          <a:p>
            <a:r>
              <a:rPr lang="mr-IN" sz="1400">
                <a:latin typeface="Consolas" charset="0"/>
                <a:ea typeface="Consolas" charset="0"/>
                <a:cs typeface="Consolas" charset="0"/>
              </a:rPr>
              <a:t>        "</a:t>
            </a:r>
            <a:r>
              <a:rPr lang="mr-IN" sz="1400" err="1">
                <a:latin typeface="Consolas" charset="0"/>
                <a:ea typeface="Consolas" charset="0"/>
                <a:cs typeface="Consolas" charset="0"/>
              </a:rPr>
              <a:t>Status</a:t>
            </a:r>
            <a:r>
              <a:rPr lang="mr-IN" sz="1400">
                <a:latin typeface="Consolas" charset="0"/>
                <a:ea typeface="Consolas" charset="0"/>
                <a:cs typeface="Consolas" charset="0"/>
              </a:rPr>
              <a:t>": "</a:t>
            </a:r>
            <a:r>
              <a:rPr lang="mr-IN" sz="1400" err="1">
                <a:latin typeface="Consolas" charset="0"/>
                <a:ea typeface="Consolas" charset="0"/>
                <a:cs typeface="Consolas" charset="0"/>
              </a:rPr>
              <a:t>passing</a:t>
            </a:r>
            <a:r>
              <a:rPr lang="mr-IN" sz="1400">
                <a:latin typeface="Consolas" charset="0"/>
                <a:ea typeface="Consolas" charset="0"/>
                <a:cs typeface="Consolas" charset="0"/>
              </a:rPr>
              <a:t>",</a:t>
            </a:r>
            <a:endParaRPr lang="pl-PL" sz="1400">
              <a:latin typeface="Consolas" charset="0"/>
              <a:ea typeface="Consolas" charset="0"/>
              <a:cs typeface="Consolas" charset="0"/>
            </a:endParaRPr>
          </a:p>
          <a:p>
            <a:r>
              <a:rPr lang="mr-IN" sz="1400">
                <a:latin typeface="Consolas" charset="0"/>
                <a:ea typeface="Consolas" charset="0"/>
                <a:cs typeface="Consolas" charset="0"/>
              </a:rPr>
              <a:t>      },</a:t>
            </a:r>
            <a:endParaRPr lang="pl-PL" sz="1400">
              <a:latin typeface="Consolas" charset="0"/>
              <a:ea typeface="Consolas" charset="0"/>
              <a:cs typeface="Consolas" charset="0"/>
            </a:endParaRPr>
          </a:p>
          <a:p>
            <a:r>
              <a:rPr lang="pl-PL" sz="1400">
                <a:latin typeface="Consolas" charset="0"/>
                <a:ea typeface="Consolas" charset="0"/>
                <a:cs typeface="Consolas" charset="0"/>
              </a:rPr>
              <a:t>     # </a:t>
            </a:r>
            <a:r>
              <a:rPr lang="pl-PL" sz="1400" err="1">
                <a:latin typeface="Consolas" charset="0"/>
                <a:ea typeface="Consolas" charset="0"/>
                <a:cs typeface="Consolas" charset="0"/>
              </a:rPr>
              <a:t>more</a:t>
            </a:r>
            <a:r>
              <a:rPr lang="pl-PL" sz="140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pl-PL" sz="1400" err="1">
                <a:latin typeface="Consolas" charset="0"/>
                <a:ea typeface="Consolas" charset="0"/>
                <a:cs typeface="Consolas" charset="0"/>
              </a:rPr>
              <a:t>checks</a:t>
            </a:r>
            <a:r>
              <a:rPr lang="pl-PL" sz="140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1400">
                <a:latin typeface="Consolas" charset="0"/>
                <a:ea typeface="Consolas" charset="0"/>
                <a:cs typeface="Consolas" charset="0"/>
              </a:rPr>
              <a:t>...</a:t>
            </a:r>
            <a:endParaRPr lang="pl-PL" sz="1400">
              <a:latin typeface="Consolas" charset="0"/>
              <a:ea typeface="Consolas" charset="0"/>
              <a:cs typeface="Consolas" charset="0"/>
            </a:endParaRPr>
          </a:p>
          <a:p>
            <a:r>
              <a:rPr lang="mr-IN" sz="1400">
                <a:latin typeface="Consolas" charset="0"/>
                <a:ea typeface="Consolas" charset="0"/>
                <a:cs typeface="Consolas" charset="0"/>
              </a:rPr>
              <a:t>    ]</a:t>
            </a:r>
            <a:endParaRPr lang="pl-PL" sz="1400">
              <a:latin typeface="Consolas" charset="0"/>
              <a:ea typeface="Consolas" charset="0"/>
              <a:cs typeface="Consolas" charset="0"/>
            </a:endParaRPr>
          </a:p>
          <a:p>
            <a:r>
              <a:rPr lang="mr-IN" sz="1400">
                <a:latin typeface="Consolas" charset="0"/>
                <a:ea typeface="Consolas" charset="0"/>
                <a:cs typeface="Consolas" charset="0"/>
              </a:rPr>
              <a:t>  },</a:t>
            </a:r>
            <a:endParaRPr lang="pl-PL" sz="1400">
              <a:latin typeface="Consolas" charset="0"/>
              <a:ea typeface="Consolas" charset="0"/>
              <a:cs typeface="Consolas" charset="0"/>
            </a:endParaRPr>
          </a:p>
          <a:p>
            <a:r>
              <a:rPr lang="mr-IN" sz="1400">
                <a:latin typeface="Consolas" charset="0"/>
                <a:ea typeface="Consolas" charset="0"/>
                <a:cs typeface="Consolas" charset="0"/>
              </a:rPr>
              <a:t>  # </a:t>
            </a:r>
            <a:r>
              <a:rPr lang="pl-PL" sz="1400" err="1">
                <a:latin typeface="Consolas" charset="0"/>
                <a:ea typeface="Consolas" charset="0"/>
                <a:cs typeface="Consolas" charset="0"/>
              </a:rPr>
              <a:t>more</a:t>
            </a:r>
            <a:r>
              <a:rPr lang="pl-PL" sz="140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pl-PL" sz="1400" err="1">
                <a:latin typeface="Consolas" charset="0"/>
                <a:ea typeface="Consolas" charset="0"/>
                <a:cs typeface="Consolas" charset="0"/>
              </a:rPr>
              <a:t>nodes</a:t>
            </a:r>
            <a:r>
              <a:rPr lang="pl-PL" sz="140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1400">
                <a:latin typeface="Consolas" charset="0"/>
                <a:ea typeface="Consolas" charset="0"/>
                <a:cs typeface="Consolas" charset="0"/>
              </a:rPr>
              <a:t>...</a:t>
            </a:r>
            <a:endParaRPr lang="pl-PL" sz="1400">
              <a:latin typeface="Consolas" charset="0"/>
              <a:ea typeface="Consolas" charset="0"/>
              <a:cs typeface="Consolas" charset="0"/>
            </a:endParaRPr>
          </a:p>
          <a:p>
            <a:r>
              <a:rPr lang="mr-IN" sz="1400">
                <a:latin typeface="Consolas" charset="0"/>
                <a:ea typeface="Consolas" charset="0"/>
                <a:cs typeface="Consolas" charset="0"/>
              </a:rPr>
              <a:t>]</a:t>
            </a:r>
            <a:endParaRPr lang="en-US" sz="140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69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D7F8DB9-A00C-4233-94A1-DD97E54A2B78}"/>
              </a:ext>
            </a:extLst>
          </p:cNvPr>
          <p:cNvSpPr txBox="1"/>
          <p:nvPr/>
        </p:nvSpPr>
        <p:spPr>
          <a:xfrm>
            <a:off x="552450" y="371475"/>
            <a:ext cx="881973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8F1C"/>
                </a:solidFill>
                <a:latin typeface="Helvetica" charset="0"/>
                <a:ea typeface="Helvetica" charset="0"/>
                <a:cs typeface="Helvetica" charset="0"/>
              </a:rPr>
              <a:t>HiveServer2 </a:t>
            </a:r>
            <a:r>
              <a:rPr lang="is-IS" sz="3200">
                <a:solidFill>
                  <a:srgbClr val="FF8F1C"/>
                </a:solidFill>
                <a:latin typeface="Helvetica" charset="0"/>
                <a:ea typeface="Helvetica" charset="0"/>
                <a:cs typeface="Helvetica" charset="0"/>
              </a:rPr>
              <a:t>→</a:t>
            </a:r>
            <a:r>
              <a:rPr lang="en-US" sz="3200">
                <a:solidFill>
                  <a:srgbClr val="FF8F1C"/>
                </a:solidFill>
                <a:latin typeface="Helvetica" charset="0"/>
                <a:ea typeface="Helvetica" charset="0"/>
                <a:cs typeface="Helvetica" charset="0"/>
              </a:rPr>
              <a:t> </a:t>
            </a:r>
            <a:r>
              <a:rPr lang="en-US" sz="3200" err="1">
                <a:solidFill>
                  <a:srgbClr val="FF8F1C"/>
                </a:solidFill>
                <a:latin typeface="Helvetica" charset="0"/>
                <a:ea typeface="Helvetica" charset="0"/>
                <a:cs typeface="Helvetica" charset="0"/>
              </a:rPr>
              <a:t>HiveMetastore</a:t>
            </a:r>
            <a:endParaRPr lang="en-US" err="1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F7ED800-5356-48C0-834F-48EEC23CC6E8}"/>
              </a:ext>
            </a:extLst>
          </p:cNvPr>
          <p:cNvSpPr txBox="1"/>
          <p:nvPr/>
        </p:nvSpPr>
        <p:spPr>
          <a:xfrm>
            <a:off x="552450" y="4450225"/>
            <a:ext cx="11216106" cy="1169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30302D"/>
                </a:solidFill>
                <a:latin typeface="Consolas" charset="0"/>
                <a:ea typeface="Consolas" charset="0"/>
                <a:cs typeface="Consolas" charset="0"/>
              </a:rPr>
              <a:t>$ hive --service hiveserver2 \</a:t>
            </a:r>
            <a:endParaRPr lang="en-US" sz="1400" b="1">
              <a:solidFill>
                <a:srgbClr val="30302D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>
                <a:solidFill>
                  <a:srgbClr val="30302D"/>
                </a:solidFill>
                <a:latin typeface="Consolas" charset="0"/>
                <a:ea typeface="Consolas" charset="0"/>
                <a:cs typeface="Consolas" charset="0"/>
              </a:rPr>
              <a:t> # lots of crazy stuff</a:t>
            </a:r>
          </a:p>
          <a:p>
            <a:r>
              <a:rPr lang="en-US" sz="1400">
                <a:solidFill>
                  <a:srgbClr val="30302D"/>
                </a:solidFill>
                <a:latin typeface="Consolas" charset="0"/>
                <a:ea typeface="Consolas" charset="0"/>
                <a:cs typeface="Consolas" charset="0"/>
              </a:rPr>
              <a:t>    --</a:t>
            </a:r>
            <a:r>
              <a:rPr lang="en-US" sz="1400" err="1">
                <a:solidFill>
                  <a:srgbClr val="30302D"/>
                </a:solidFill>
                <a:latin typeface="Consolas" charset="0"/>
                <a:ea typeface="Consolas" charset="0"/>
                <a:cs typeface="Consolas" charset="0"/>
              </a:rPr>
              <a:t>hiveconf</a:t>
            </a:r>
            <a:r>
              <a:rPr lang="en-US" sz="1400">
                <a:solidFill>
                  <a:srgbClr val="30302D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400" b="1" err="1">
                <a:solidFill>
                  <a:srgbClr val="30302D"/>
                </a:solidFill>
                <a:latin typeface="Consolas" charset="0"/>
                <a:ea typeface="Consolas" charset="0"/>
                <a:cs typeface="Consolas" charset="0"/>
              </a:rPr>
              <a:t>hive.metastore.uris</a:t>
            </a:r>
            <a:r>
              <a:rPr lang="en-US" sz="1400" b="1">
                <a:solidFill>
                  <a:srgbClr val="30302D"/>
                </a:solidFill>
                <a:latin typeface="Consolas" charset="0"/>
                <a:ea typeface="Consolas" charset="0"/>
                <a:cs typeface="Consolas" charset="0"/>
              </a:rPr>
              <a:t>=consul://localhost:8500/hive-metastore</a:t>
            </a:r>
            <a:r>
              <a:rPr lang="en-US" sz="1400">
                <a:solidFill>
                  <a:srgbClr val="30302D"/>
                </a:solidFill>
                <a:latin typeface="Consolas" charset="0"/>
                <a:ea typeface="Consolas" charset="0"/>
                <a:cs typeface="Consolas" charset="0"/>
              </a:rPr>
              <a:t>\</a:t>
            </a:r>
            <a:endParaRPr lang="en-US" sz="140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>
                <a:solidFill>
                  <a:srgbClr val="30302D"/>
                </a:solidFill>
                <a:latin typeface="Consolas" charset="0"/>
                <a:ea typeface="Consolas" charset="0"/>
                <a:cs typeface="Consolas" charset="0"/>
              </a:rPr>
              <a:t>    --</a:t>
            </a:r>
            <a:r>
              <a:rPr lang="en-US" sz="1400" err="1">
                <a:solidFill>
                  <a:srgbClr val="30302D"/>
                </a:solidFill>
                <a:latin typeface="Consolas" charset="0"/>
                <a:ea typeface="Consolas" charset="0"/>
                <a:cs typeface="Consolas" charset="0"/>
              </a:rPr>
              <a:t>hiveconf</a:t>
            </a:r>
            <a:r>
              <a:rPr lang="en-US" sz="1400">
                <a:solidFill>
                  <a:srgbClr val="30302D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400" b="1" err="1">
                <a:solidFill>
                  <a:srgbClr val="30302D"/>
                </a:solidFill>
                <a:latin typeface="Consolas" charset="0"/>
                <a:ea typeface="Consolas" charset="0"/>
                <a:cs typeface="Consolas" charset="0"/>
              </a:rPr>
              <a:t>hive.metastore.uri.resolver</a:t>
            </a:r>
            <a:r>
              <a:rPr lang="en-US" sz="1400" b="1">
                <a:solidFill>
                  <a:srgbClr val="30302D"/>
                </a:solidFill>
                <a:latin typeface="Consolas" charset="0"/>
                <a:ea typeface="Consolas" charset="0"/>
                <a:cs typeface="Consolas" charset="0"/>
              </a:rPr>
              <a:t>=org.apache.hadoop.hive.contrib.metastore.hooks.consul.ConsulURLHook</a:t>
            </a:r>
            <a:endParaRPr lang="en-US" sz="1400" b="1">
              <a:latin typeface="Consolas" charset="0"/>
              <a:ea typeface="Consolas" charset="0"/>
              <a:cs typeface="Consolas" charset="0"/>
            </a:endParaRPr>
          </a:p>
          <a:p>
            <a:endParaRPr lang="en-US" sz="1400">
              <a:solidFill>
                <a:srgbClr val="30302D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5EFE4319-5ED3-4DE2-8AD5-51BB22150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657" y="1333500"/>
            <a:ext cx="7541544" cy="27243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0658579-0D41-4E82-A0D5-0F105D104F58}"/>
              </a:ext>
            </a:extLst>
          </p:cNvPr>
          <p:cNvSpPr txBox="1"/>
          <p:nvPr/>
        </p:nvSpPr>
        <p:spPr>
          <a:xfrm rot="20581809">
            <a:off x="3334915" y="2569957"/>
            <a:ext cx="494879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>
                <a:solidFill>
                  <a:srgbClr val="CE0037"/>
                </a:solidFill>
                <a:latin typeface="Stencil" charset="0"/>
                <a:ea typeface="Stencil" charset="0"/>
                <a:cs typeface="Stencil" charset="0"/>
              </a:rPr>
              <a:t>Committed !</a:t>
            </a:r>
            <a:endParaRPr lang="en-US" sz="6000">
              <a:solidFill>
                <a:schemeClr val="bg2"/>
              </a:solidFill>
              <a:latin typeface="Stencil" charset="0"/>
              <a:ea typeface="Stencil" charset="0"/>
              <a:cs typeface="Stenci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96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D7F8DB9-A00C-4233-94A1-DD97E54A2B78}"/>
              </a:ext>
            </a:extLst>
          </p:cNvPr>
          <p:cNvSpPr txBox="1"/>
          <p:nvPr/>
        </p:nvSpPr>
        <p:spPr>
          <a:xfrm>
            <a:off x="762000" y="333375"/>
            <a:ext cx="881973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FF8F1C"/>
                </a:solidFill>
                <a:latin typeface="Helvetica" charset="0"/>
                <a:ea typeface="Helvetica" charset="0"/>
                <a:cs typeface="Helvetica" charset="0"/>
              </a:rPr>
              <a:t>Client </a:t>
            </a:r>
            <a:r>
              <a:rPr lang="is-IS" sz="3200" dirty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→</a:t>
            </a:r>
            <a:r>
              <a:rPr lang="en-US" sz="3200" dirty="0">
                <a:solidFill>
                  <a:srgbClr val="FF8F1C"/>
                </a:solidFill>
                <a:latin typeface="Helvetica" charset="0"/>
                <a:ea typeface="Helvetica" charset="0"/>
                <a:cs typeface="Helvetica" charset="0"/>
              </a:rPr>
              <a:t> HiveServer2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AD08B15-7F7A-4EA4-9E23-70E77F2B9A7F}"/>
              </a:ext>
            </a:extLst>
          </p:cNvPr>
          <p:cNvSpPr txBox="1"/>
          <p:nvPr/>
        </p:nvSpPr>
        <p:spPr>
          <a:xfrm>
            <a:off x="342900" y="2581910"/>
            <a:ext cx="898424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Beeline</a:t>
            </a:r>
            <a:r>
              <a:rPr lang="en-US" sz="2000">
                <a:latin typeface="Helvetica" charset="0"/>
                <a:ea typeface="Helvetica" charset="0"/>
                <a:cs typeface="Helvetica" charset="0"/>
              </a:rPr>
              <a:t>: Wrapper script that lookup from Consul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0B0D2E-E820-4E99-B126-0A94D0664259}"/>
              </a:ext>
            </a:extLst>
          </p:cNvPr>
          <p:cNvSpPr txBox="1"/>
          <p:nvPr/>
        </p:nvSpPr>
        <p:spPr>
          <a:xfrm>
            <a:off x="552450" y="4114800"/>
            <a:ext cx="616585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Scala: </a:t>
            </a:r>
            <a:r>
              <a:rPr lang="en-US" sz="2000" b="1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Hive-Scala client</a:t>
            </a:r>
            <a:r>
              <a:rPr lang="en-US" sz="2000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, we</a:t>
            </a:r>
            <a:r>
              <a:rPr lang="en-US" sz="2000">
                <a:latin typeface="Helvetica" charset="0"/>
                <a:ea typeface="Helvetica" charset="0"/>
                <a:cs typeface="Helvetica" charset="0"/>
              </a:rPr>
              <a:t> love Scala at </a:t>
            </a:r>
            <a:r>
              <a:rPr lang="en-US" sz="2000" err="1">
                <a:latin typeface="Helvetica" charset="0"/>
                <a:ea typeface="Helvetica" charset="0"/>
                <a:cs typeface="Helvetica" charset="0"/>
              </a:rPr>
              <a:t>Criteo</a:t>
            </a:r>
            <a:endParaRPr lang="en-US" sz="200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000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Open-Sourced: </a:t>
            </a:r>
            <a:r>
              <a:rPr lang="en-US" sz="2000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  <a:hlinkClick r:id="rId2"/>
              </a:rPr>
              <a:t>https://github.com/criteo/hive-client</a:t>
            </a:r>
            <a:endParaRPr lang="en-US" sz="2000">
              <a:solidFill>
                <a:srgbClr val="60605B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000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Half the size of Hive-JDBC-Standalone jar</a:t>
            </a:r>
            <a:endParaRPr lang="en-US" sz="200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B122B52-8448-4111-89BE-A607EDEB1E42}"/>
              </a:ext>
            </a:extLst>
          </p:cNvPr>
          <p:cNvSpPr txBox="1"/>
          <p:nvPr/>
        </p:nvSpPr>
        <p:spPr>
          <a:xfrm>
            <a:off x="7048500" y="3733800"/>
            <a:ext cx="4831961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err="1">
                <a:latin typeface="Consolas" charset="0"/>
                <a:ea typeface="Consolas" charset="0"/>
                <a:cs typeface="Consolas" charset="0"/>
              </a:rPr>
              <a:t>libraryDependencies</a:t>
            </a:r>
            <a:r>
              <a:rPr lang="en-US" sz="1400">
                <a:latin typeface="Consolas" charset="0"/>
                <a:ea typeface="Consolas" charset="0"/>
                <a:cs typeface="Consolas" charset="0"/>
              </a:rPr>
              <a:t> ++= </a:t>
            </a:r>
            <a:r>
              <a:rPr lang="en-US" sz="1400" err="1">
                <a:latin typeface="Consolas" charset="0"/>
                <a:ea typeface="Consolas" charset="0"/>
                <a:cs typeface="Consolas" charset="0"/>
              </a:rPr>
              <a:t>Seq</a:t>
            </a:r>
            <a:r>
              <a:rPr lang="en-US" sz="1400">
                <a:latin typeface="Consolas" charset="0"/>
                <a:ea typeface="Consolas" charset="0"/>
                <a:cs typeface="Consolas" charset="0"/>
              </a:rPr>
              <a:t>(</a:t>
            </a:r>
          </a:p>
          <a:p>
            <a:r>
              <a:rPr lang="en-US" sz="1400">
                <a:latin typeface="Consolas" charset="0"/>
                <a:ea typeface="Consolas" charset="0"/>
                <a:cs typeface="Consolas" charset="0"/>
              </a:rPr>
              <a:t>  "</a:t>
            </a:r>
            <a:r>
              <a:rPr lang="en-US" sz="1400" err="1">
                <a:latin typeface="Consolas" charset="0"/>
                <a:ea typeface="Consolas" charset="0"/>
                <a:cs typeface="Consolas" charset="0"/>
              </a:rPr>
              <a:t>org.apache.thrift</a:t>
            </a:r>
            <a:r>
              <a:rPr lang="en-US" sz="1400">
                <a:latin typeface="Consolas" charset="0"/>
                <a:ea typeface="Consolas" charset="0"/>
                <a:cs typeface="Consolas" charset="0"/>
              </a:rPr>
              <a:t>" % "</a:t>
            </a:r>
            <a:r>
              <a:rPr lang="en-US" sz="1400" err="1">
                <a:latin typeface="Consolas" charset="0"/>
                <a:ea typeface="Consolas" charset="0"/>
                <a:cs typeface="Consolas" charset="0"/>
              </a:rPr>
              <a:t>libthrift</a:t>
            </a:r>
            <a:r>
              <a:rPr lang="en-US" sz="1400">
                <a:latin typeface="Consolas" charset="0"/>
                <a:ea typeface="Consolas" charset="0"/>
                <a:cs typeface="Consolas" charset="0"/>
              </a:rPr>
              <a:t>" % "0.10.0",</a:t>
            </a:r>
          </a:p>
          <a:p>
            <a:r>
              <a:rPr lang="en-US" sz="1400">
                <a:latin typeface="Consolas" charset="0"/>
                <a:ea typeface="Consolas" charset="0"/>
                <a:cs typeface="Consolas" charset="0"/>
              </a:rPr>
              <a:t>  "</a:t>
            </a:r>
            <a:r>
              <a:rPr lang="en-US" sz="1400" err="1">
                <a:latin typeface="Consolas" charset="0"/>
                <a:ea typeface="Consolas" charset="0"/>
                <a:cs typeface="Consolas" charset="0"/>
              </a:rPr>
              <a:t>org.rogach</a:t>
            </a:r>
            <a:r>
              <a:rPr lang="en-US" sz="1400">
                <a:latin typeface="Consolas" charset="0"/>
                <a:ea typeface="Consolas" charset="0"/>
                <a:cs typeface="Consolas" charset="0"/>
              </a:rPr>
              <a:t>" %% "scallop" % "3.0.3",</a:t>
            </a:r>
          </a:p>
          <a:p>
            <a:r>
              <a:rPr lang="en-US" sz="1400">
                <a:latin typeface="Consolas" charset="0"/>
                <a:ea typeface="Consolas" charset="0"/>
                <a:cs typeface="Consolas" charset="0"/>
              </a:rPr>
              <a:t>  "</a:t>
            </a:r>
            <a:r>
              <a:rPr lang="en-US" sz="1400" err="1">
                <a:latin typeface="Consolas" charset="0"/>
                <a:ea typeface="Consolas" charset="0"/>
                <a:cs typeface="Consolas" charset="0"/>
              </a:rPr>
              <a:t>org.jline</a:t>
            </a:r>
            <a:r>
              <a:rPr lang="en-US" sz="1400">
                <a:latin typeface="Consolas" charset="0"/>
                <a:ea typeface="Consolas" charset="0"/>
                <a:cs typeface="Consolas" charset="0"/>
              </a:rPr>
              <a:t>" % "</a:t>
            </a:r>
            <a:r>
              <a:rPr lang="en-US" sz="1400" err="1">
                <a:latin typeface="Consolas" charset="0"/>
                <a:ea typeface="Consolas" charset="0"/>
                <a:cs typeface="Consolas" charset="0"/>
              </a:rPr>
              <a:t>jline</a:t>
            </a:r>
            <a:r>
              <a:rPr lang="en-US" sz="1400">
                <a:latin typeface="Consolas" charset="0"/>
                <a:ea typeface="Consolas" charset="0"/>
                <a:cs typeface="Consolas" charset="0"/>
              </a:rPr>
              <a:t>" % "3.3.0",</a:t>
            </a:r>
          </a:p>
          <a:p>
            <a:r>
              <a:rPr lang="en-US" sz="1400">
                <a:latin typeface="Consolas" charset="0"/>
                <a:ea typeface="Consolas" charset="0"/>
                <a:cs typeface="Consolas" charset="0"/>
              </a:rPr>
              <a:t>  "</a:t>
            </a:r>
            <a:r>
              <a:rPr lang="en-US" sz="1400" err="1">
                <a:latin typeface="Consolas" charset="0"/>
                <a:ea typeface="Consolas" charset="0"/>
                <a:cs typeface="Consolas" charset="0"/>
              </a:rPr>
              <a:t>org.apache.hadoop</a:t>
            </a:r>
            <a:r>
              <a:rPr lang="en-US" sz="1400">
                <a:latin typeface="Consolas" charset="0"/>
                <a:ea typeface="Consolas" charset="0"/>
                <a:cs typeface="Consolas" charset="0"/>
              </a:rPr>
              <a:t>" % "</a:t>
            </a:r>
            <a:r>
              <a:rPr lang="en-US" sz="1400" err="1">
                <a:latin typeface="Consolas" charset="0"/>
                <a:ea typeface="Consolas" charset="0"/>
                <a:cs typeface="Consolas" charset="0"/>
              </a:rPr>
              <a:t>hadoop</a:t>
            </a:r>
            <a:r>
              <a:rPr lang="en-US" sz="1400">
                <a:latin typeface="Consolas" charset="0"/>
                <a:ea typeface="Consolas" charset="0"/>
                <a:cs typeface="Consolas" charset="0"/>
              </a:rPr>
              <a:t>-common" % "2.6.5",</a:t>
            </a:r>
          </a:p>
          <a:p>
            <a:r>
              <a:rPr lang="en-US" sz="1400">
                <a:latin typeface="Consolas" charset="0"/>
                <a:ea typeface="Consolas" charset="0"/>
                <a:cs typeface="Consolas" charset="0"/>
              </a:rPr>
              <a:t>  "</a:t>
            </a:r>
            <a:r>
              <a:rPr lang="en-US" sz="1400" err="1">
                <a:latin typeface="Consolas" charset="0"/>
                <a:ea typeface="Consolas" charset="0"/>
                <a:cs typeface="Consolas" charset="0"/>
              </a:rPr>
              <a:t>org.apache.hadoop</a:t>
            </a:r>
            <a:r>
              <a:rPr lang="en-US" sz="1400">
                <a:latin typeface="Consolas" charset="0"/>
                <a:ea typeface="Consolas" charset="0"/>
                <a:cs typeface="Consolas" charset="0"/>
              </a:rPr>
              <a:t>" % "</a:t>
            </a:r>
            <a:r>
              <a:rPr lang="en-US" sz="1400" err="1">
                <a:latin typeface="Consolas" charset="0"/>
                <a:ea typeface="Consolas" charset="0"/>
                <a:cs typeface="Consolas" charset="0"/>
              </a:rPr>
              <a:t>hadoop-auth</a:t>
            </a:r>
            <a:r>
              <a:rPr lang="en-US" sz="1400">
                <a:latin typeface="Consolas" charset="0"/>
                <a:ea typeface="Consolas" charset="0"/>
                <a:cs typeface="Consolas" charset="0"/>
              </a:rPr>
              <a:t>" % "2.6.5",</a:t>
            </a:r>
          </a:p>
          <a:p>
            <a:r>
              <a:rPr lang="en-US" sz="1400">
                <a:latin typeface="Consolas" charset="0"/>
                <a:ea typeface="Consolas" charset="0"/>
                <a:cs typeface="Consolas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5EB9B7C-4D41-44E7-95B5-913B5F981B57}"/>
              </a:ext>
            </a:extLst>
          </p:cNvPr>
          <p:cNvSpPr txBox="1"/>
          <p:nvPr/>
        </p:nvSpPr>
        <p:spPr>
          <a:xfrm>
            <a:off x="7048500" y="1285875"/>
            <a:ext cx="4835915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onsolas" charset="0"/>
                <a:ea typeface="Consolas" charset="0"/>
                <a:cs typeface="Consolas" charset="0"/>
              </a:rPr>
              <a:t>$ cr-beeline</a:t>
            </a:r>
          </a:p>
          <a:p>
            <a:r>
              <a:rPr lang="en-US" sz="1400">
                <a:latin typeface="Consolas" charset="0"/>
                <a:ea typeface="Consolas" charset="0"/>
                <a:cs typeface="Consolas" charset="0"/>
              </a:rPr>
              <a:t>...</a:t>
            </a:r>
          </a:p>
          <a:p>
            <a:r>
              <a:rPr lang="en-US" sz="1400">
                <a:latin typeface="Consolas" charset="0"/>
                <a:ea typeface="Consolas" charset="0"/>
                <a:cs typeface="Consolas" charset="0"/>
              </a:rPr>
              <a:t>Connected to: Apache Hive (version 1.1.0-cdh5.11.2)</a:t>
            </a:r>
          </a:p>
          <a:p>
            <a:r>
              <a:rPr lang="en-US" sz="1400">
                <a:latin typeface="Consolas" charset="0"/>
                <a:ea typeface="Consolas" charset="0"/>
                <a:cs typeface="Consolas" charset="0"/>
              </a:rPr>
              <a:t>Driver: Hive JDBC (version 1.1.0-cdh5.11.0)</a:t>
            </a:r>
          </a:p>
          <a:p>
            <a:r>
              <a:rPr lang="en-US" sz="1400">
                <a:latin typeface="Consolas" charset="0"/>
                <a:ea typeface="Consolas" charset="0"/>
                <a:cs typeface="Consolas" charset="0"/>
              </a:rPr>
              <a:t>Transaction isolation: TRANSACTION_REPEATABLE_READ</a:t>
            </a:r>
          </a:p>
          <a:p>
            <a:r>
              <a:rPr lang="en-US" sz="1400">
                <a:latin typeface="Consolas" charset="0"/>
                <a:ea typeface="Consolas" charset="0"/>
                <a:cs typeface="Consolas" charset="0"/>
              </a:rPr>
              <a:t>Beeline version 1.1.0-cdh5.11.0 by Apache Hive</a:t>
            </a:r>
          </a:p>
          <a:p>
            <a:r>
              <a:rPr lang="en-US" sz="1400">
                <a:latin typeface="Consolas" charset="0"/>
                <a:ea typeface="Consolas" charset="0"/>
                <a:cs typeface="Consolas" charset="0"/>
              </a:rPr>
              <a:t>0: jdbc:hive2://</a:t>
            </a:r>
            <a:r>
              <a:rPr lang="en-US" sz="1400" b="1">
                <a:latin typeface="Consolas" charset="0"/>
                <a:ea typeface="Consolas" charset="0"/>
                <a:cs typeface="Consolas" charset="0"/>
              </a:rPr>
              <a:t>mesos-slave-001</a:t>
            </a:r>
            <a:r>
              <a:rPr lang="en-US" sz="1400">
                <a:latin typeface="Consolas" charset="0"/>
                <a:ea typeface="Consolas" charset="0"/>
                <a:cs typeface="Consolas" charset="0"/>
              </a:rPr>
              <a:t>&gt;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B81845EA-44CB-4390-9E69-D27748AF73B7}"/>
              </a:ext>
            </a:extLst>
          </p:cNvPr>
          <p:cNvCxnSpPr/>
          <p:nvPr/>
        </p:nvCxnSpPr>
        <p:spPr>
          <a:xfrm>
            <a:off x="219075" y="3632200"/>
            <a:ext cx="11647097" cy="8626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006" y="3640854"/>
            <a:ext cx="1521455" cy="152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2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D7F8DB9-A00C-4233-94A1-DD97E54A2B78}"/>
              </a:ext>
            </a:extLst>
          </p:cNvPr>
          <p:cNvSpPr txBox="1"/>
          <p:nvPr/>
        </p:nvSpPr>
        <p:spPr>
          <a:xfrm>
            <a:off x="552450" y="371475"/>
            <a:ext cx="881973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8F1C"/>
                </a:solidFill>
                <a:latin typeface="Helvetica" charset="0"/>
                <a:ea typeface="Helvetica" charset="0"/>
                <a:cs typeface="Helvetica" charset="0"/>
              </a:rPr>
              <a:t>Monitoring and alerting</a:t>
            </a:r>
            <a:endParaRPr lang="en-US">
              <a:solidFill>
                <a:srgbClr val="FF8F1C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840" y="1279162"/>
            <a:ext cx="9059824" cy="461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D7F8DB9-A00C-4233-94A1-DD97E54A2B78}"/>
              </a:ext>
            </a:extLst>
          </p:cNvPr>
          <p:cNvSpPr txBox="1"/>
          <p:nvPr/>
        </p:nvSpPr>
        <p:spPr>
          <a:xfrm>
            <a:off x="552450" y="371475"/>
            <a:ext cx="881973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8F1C"/>
                </a:solidFill>
                <a:latin typeface="Helvetica" charset="0"/>
                <a:ea typeface="Helvetica" charset="0"/>
                <a:cs typeface="Helvetica" charset="0"/>
              </a:rPr>
              <a:t>Monitoring and alerting</a:t>
            </a:r>
            <a:endParaRPr lang="en-US">
              <a:solidFill>
                <a:srgbClr val="FF8F1C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4AED86A-1827-4B40-A7F7-6A40A2E586AD}"/>
              </a:ext>
            </a:extLst>
          </p:cNvPr>
          <p:cNvSpPr txBox="1"/>
          <p:nvPr/>
        </p:nvSpPr>
        <p:spPr>
          <a:xfrm>
            <a:off x="552451" y="1371600"/>
            <a:ext cx="8313757" cy="1708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solidFill>
                  <a:srgbClr val="30302D"/>
                </a:solidFill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sz="1500" b="1">
                <a:solidFill>
                  <a:srgbClr val="30302D"/>
                </a:solidFill>
                <a:latin typeface="Consolas" charset="0"/>
                <a:ea typeface="Consolas" charset="0"/>
                <a:cs typeface="Consolas" charset="0"/>
              </a:rPr>
              <a:t>curl hadoop-gateway.criteo.preprod:8001</a:t>
            </a:r>
          </a:p>
          <a:p>
            <a:r>
              <a:rPr lang="en-US" sz="1500" err="1">
                <a:solidFill>
                  <a:srgbClr val="30302D"/>
                </a:solidFill>
                <a:latin typeface="Consolas" charset="0"/>
                <a:ea typeface="Consolas" charset="0"/>
                <a:cs typeface="Consolas" charset="0"/>
              </a:rPr>
              <a:t>hive:</a:t>
            </a:r>
            <a:r>
              <a:rPr lang="en-US" sz="1500" b="1" err="1">
                <a:solidFill>
                  <a:srgbClr val="30302D"/>
                </a:solidFill>
                <a:latin typeface="Consolas" charset="0"/>
                <a:ea typeface="Consolas" charset="0"/>
                <a:cs typeface="Consolas" charset="0"/>
              </a:rPr>
              <a:t>beeline_access</a:t>
            </a:r>
            <a:r>
              <a:rPr lang="en-US" sz="1500">
                <a:solidFill>
                  <a:srgbClr val="30302D"/>
                </a:solidFill>
                <a:latin typeface="Consolas" charset="0"/>
                <a:ea typeface="Consolas" charset="0"/>
                <a:cs typeface="Consolas" charset="0"/>
              </a:rPr>
              <a:t>{</a:t>
            </a:r>
            <a:r>
              <a:rPr lang="en-US" sz="1500" err="1">
                <a:solidFill>
                  <a:srgbClr val="30302D"/>
                </a:solidFill>
                <a:latin typeface="Consolas" charset="0"/>
                <a:ea typeface="Consolas" charset="0"/>
                <a:cs typeface="Consolas" charset="0"/>
              </a:rPr>
              <a:t>exported_instance</a:t>
            </a:r>
            <a:r>
              <a:rPr lang="en-US" sz="1500">
                <a:solidFill>
                  <a:srgbClr val="30302D"/>
                </a:solidFill>
                <a:latin typeface="Consolas" charset="0"/>
                <a:ea typeface="Consolas" charset="0"/>
                <a:cs typeface="Consolas" charset="0"/>
              </a:rPr>
              <a:t>="mesos-node001.criteo.preprod"} </a:t>
            </a:r>
            <a:r>
              <a:rPr lang="en-US" sz="1500" b="1">
                <a:solidFill>
                  <a:srgbClr val="30302D"/>
                </a:solidFill>
                <a:latin typeface="Consolas" charset="0"/>
                <a:ea typeface="Consolas" charset="0"/>
                <a:cs typeface="Consolas" charset="0"/>
              </a:rPr>
              <a:t>1.0</a:t>
            </a:r>
          </a:p>
          <a:p>
            <a:r>
              <a:rPr lang="en-US" sz="1500" err="1">
                <a:solidFill>
                  <a:srgbClr val="30302D"/>
                </a:solidFill>
                <a:latin typeface="Consolas" charset="0"/>
                <a:ea typeface="Consolas" charset="0"/>
                <a:cs typeface="Consolas" charset="0"/>
              </a:rPr>
              <a:t>hive:</a:t>
            </a:r>
            <a:r>
              <a:rPr lang="en-US" sz="1500" b="1" err="1">
                <a:solidFill>
                  <a:srgbClr val="30302D"/>
                </a:solidFill>
                <a:latin typeface="Consolas" charset="0"/>
                <a:ea typeface="Consolas" charset="0"/>
                <a:cs typeface="Consolas" charset="0"/>
              </a:rPr>
              <a:t>hpc_kdc_access</a:t>
            </a:r>
            <a:r>
              <a:rPr lang="en-US" sz="1500">
                <a:solidFill>
                  <a:srgbClr val="30302D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500" b="1">
                <a:solidFill>
                  <a:srgbClr val="30302D"/>
                </a:solidFill>
                <a:latin typeface="Consolas" charset="0"/>
                <a:ea typeface="Consolas" charset="0"/>
                <a:cs typeface="Consolas" charset="0"/>
              </a:rPr>
              <a:t>0.0</a:t>
            </a:r>
          </a:p>
          <a:p>
            <a:r>
              <a:rPr lang="en-US" sz="1500" err="1">
                <a:solidFill>
                  <a:srgbClr val="30302D"/>
                </a:solidFill>
                <a:latin typeface="Consolas" charset="0"/>
                <a:ea typeface="Consolas" charset="0"/>
                <a:cs typeface="Consolas" charset="0"/>
              </a:rPr>
              <a:t>hive:</a:t>
            </a:r>
            <a:r>
              <a:rPr lang="en-US" sz="1500" b="1" err="1">
                <a:solidFill>
                  <a:srgbClr val="30302D"/>
                </a:solidFill>
                <a:latin typeface="Consolas" charset="0"/>
                <a:ea typeface="Consolas" charset="0"/>
                <a:cs typeface="Consolas" charset="0"/>
              </a:rPr>
              <a:t>legacy_access</a:t>
            </a:r>
            <a:r>
              <a:rPr lang="en-US" sz="1500">
                <a:solidFill>
                  <a:srgbClr val="30302D"/>
                </a:solidFill>
                <a:latin typeface="Consolas" charset="0"/>
                <a:ea typeface="Consolas" charset="0"/>
                <a:cs typeface="Consolas" charset="0"/>
              </a:rPr>
              <a:t>{</a:t>
            </a:r>
            <a:r>
              <a:rPr lang="en-US" sz="1500" err="1">
                <a:solidFill>
                  <a:srgbClr val="30302D"/>
                </a:solidFill>
                <a:latin typeface="Consolas" charset="0"/>
                <a:ea typeface="Consolas" charset="0"/>
                <a:cs typeface="Consolas" charset="0"/>
              </a:rPr>
              <a:t>exported_instance</a:t>
            </a:r>
            <a:r>
              <a:rPr lang="en-US" sz="1500">
                <a:solidFill>
                  <a:srgbClr val="30302D"/>
                </a:solidFill>
                <a:latin typeface="Consolas" charset="0"/>
                <a:ea typeface="Consolas" charset="0"/>
                <a:cs typeface="Consolas" charset="0"/>
              </a:rPr>
              <a:t>="11-11-11-11-11-11.criteo.preprod"} </a:t>
            </a:r>
            <a:r>
              <a:rPr lang="en-US" sz="1500" b="1">
                <a:solidFill>
                  <a:srgbClr val="30302D"/>
                </a:solidFill>
                <a:latin typeface="Consolas" charset="0"/>
                <a:ea typeface="Consolas" charset="0"/>
                <a:cs typeface="Consolas" charset="0"/>
              </a:rPr>
              <a:t>0.0</a:t>
            </a:r>
          </a:p>
          <a:p>
            <a:r>
              <a:rPr lang="en-US" sz="1500" err="1">
                <a:solidFill>
                  <a:srgbClr val="30302D"/>
                </a:solidFill>
                <a:latin typeface="Consolas" charset="0"/>
                <a:ea typeface="Consolas" charset="0"/>
                <a:cs typeface="Consolas" charset="0"/>
              </a:rPr>
              <a:t>hive:</a:t>
            </a:r>
            <a:r>
              <a:rPr lang="en-US" sz="1500" b="1" err="1">
                <a:solidFill>
                  <a:srgbClr val="30302D"/>
                </a:solidFill>
                <a:latin typeface="Consolas" charset="0"/>
                <a:ea typeface="Consolas" charset="0"/>
                <a:cs typeface="Consolas" charset="0"/>
              </a:rPr>
              <a:t>legacy_access</a:t>
            </a:r>
            <a:r>
              <a:rPr lang="en-US" sz="1500">
                <a:solidFill>
                  <a:srgbClr val="30302D"/>
                </a:solidFill>
                <a:latin typeface="Consolas" charset="0"/>
                <a:ea typeface="Consolas" charset="0"/>
                <a:cs typeface="Consolas" charset="0"/>
              </a:rPr>
              <a:t>{</a:t>
            </a:r>
            <a:r>
              <a:rPr lang="en-US" sz="1500" err="1">
                <a:solidFill>
                  <a:srgbClr val="30302D"/>
                </a:solidFill>
                <a:latin typeface="Consolas" charset="0"/>
                <a:ea typeface="Consolas" charset="0"/>
                <a:cs typeface="Consolas" charset="0"/>
              </a:rPr>
              <a:t>exported_instance</a:t>
            </a:r>
            <a:r>
              <a:rPr lang="en-US" sz="1500">
                <a:solidFill>
                  <a:srgbClr val="30302D"/>
                </a:solidFill>
                <a:latin typeface="Consolas" charset="0"/>
                <a:ea typeface="Consolas" charset="0"/>
                <a:cs typeface="Consolas" charset="0"/>
              </a:rPr>
              <a:t>="22-22-22-22-22-22.criteo.preprod"} </a:t>
            </a:r>
            <a:r>
              <a:rPr lang="en-US" sz="1500" b="1">
                <a:solidFill>
                  <a:srgbClr val="30302D"/>
                </a:solidFill>
                <a:latin typeface="Consolas" charset="0"/>
                <a:ea typeface="Consolas" charset="0"/>
                <a:cs typeface="Consolas" charset="0"/>
              </a:rPr>
              <a:t>0.0</a:t>
            </a:r>
          </a:p>
          <a:p>
            <a:r>
              <a:rPr lang="en-US" sz="1500" err="1">
                <a:solidFill>
                  <a:srgbClr val="30302D"/>
                </a:solidFill>
                <a:latin typeface="Consolas" charset="0"/>
                <a:ea typeface="Consolas" charset="0"/>
                <a:cs typeface="Consolas" charset="0"/>
              </a:rPr>
              <a:t>hive:</a:t>
            </a:r>
            <a:r>
              <a:rPr lang="en-US" sz="1500" b="1" err="1">
                <a:solidFill>
                  <a:srgbClr val="30302D"/>
                </a:solidFill>
                <a:latin typeface="Consolas" charset="0"/>
                <a:ea typeface="Consolas" charset="0"/>
                <a:cs typeface="Consolas" charset="0"/>
              </a:rPr>
              <a:t>beeline_latency</a:t>
            </a:r>
            <a:r>
              <a:rPr lang="en-US" sz="1500">
                <a:solidFill>
                  <a:srgbClr val="30302D"/>
                </a:solidFill>
                <a:latin typeface="Consolas" charset="0"/>
                <a:ea typeface="Consolas" charset="0"/>
                <a:cs typeface="Consolas" charset="0"/>
              </a:rPr>
              <a:t>{</a:t>
            </a:r>
            <a:r>
              <a:rPr lang="en-US" sz="1500" err="1">
                <a:solidFill>
                  <a:srgbClr val="30302D"/>
                </a:solidFill>
                <a:latin typeface="Consolas" charset="0"/>
                <a:ea typeface="Consolas" charset="0"/>
                <a:cs typeface="Consolas" charset="0"/>
              </a:rPr>
              <a:t>exported_instance</a:t>
            </a:r>
            <a:r>
              <a:rPr lang="en-US" sz="1500">
                <a:solidFill>
                  <a:srgbClr val="30302D"/>
                </a:solidFill>
                <a:latin typeface="Consolas" charset="0"/>
                <a:ea typeface="Consolas" charset="0"/>
                <a:cs typeface="Consolas" charset="0"/>
              </a:rPr>
              <a:t>="mesos-node001.criteo.preprod"} </a:t>
            </a:r>
            <a:r>
              <a:rPr lang="en-US" sz="1500" b="1">
                <a:solidFill>
                  <a:srgbClr val="30302D"/>
                </a:solidFill>
                <a:latin typeface="Consolas" charset="0"/>
                <a:ea typeface="Consolas" charset="0"/>
                <a:cs typeface="Consolas" charset="0"/>
              </a:rPr>
              <a:t>2.2</a:t>
            </a:r>
          </a:p>
          <a:p>
            <a:endParaRPr lang="en-US" sz="1500">
              <a:solidFill>
                <a:srgbClr val="30302D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4AED86A-1827-4B40-A7F7-6A40A2E586AD}"/>
              </a:ext>
            </a:extLst>
          </p:cNvPr>
          <p:cNvSpPr txBox="1"/>
          <p:nvPr/>
        </p:nvSpPr>
        <p:spPr>
          <a:xfrm>
            <a:off x="552450" y="3451955"/>
            <a:ext cx="6728026" cy="24006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b="1">
                <a:solidFill>
                  <a:schemeClr val="tx1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ALERT </a:t>
            </a:r>
            <a:r>
              <a:rPr lang="en-US" sz="1500" err="1">
                <a:solidFill>
                  <a:schemeClr val="tx1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HPCKDCAccess</a:t>
            </a:r>
            <a:endParaRPr lang="en-US" sz="1500">
              <a:solidFill>
                <a:schemeClr val="tx1">
                  <a:lumMod val="50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500">
                <a:solidFill>
                  <a:schemeClr val="tx1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</a:t>
            </a:r>
            <a:r>
              <a:rPr lang="en-US" sz="1500" b="1">
                <a:solidFill>
                  <a:schemeClr val="tx1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IF </a:t>
            </a:r>
            <a:r>
              <a:rPr lang="en-US" sz="1500" err="1">
                <a:solidFill>
                  <a:schemeClr val="tx1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hive:hpc_kdc_access</a:t>
            </a:r>
            <a:r>
              <a:rPr lang="en-US" sz="1500">
                <a:solidFill>
                  <a:schemeClr val="tx1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{cluster="prod_pa4"} == 1</a:t>
            </a:r>
          </a:p>
          <a:p>
            <a:r>
              <a:rPr lang="en-US" sz="1500">
                <a:solidFill>
                  <a:schemeClr val="tx1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</a:t>
            </a:r>
            <a:r>
              <a:rPr lang="en-US" sz="1500" b="1">
                <a:solidFill>
                  <a:schemeClr val="tx1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FOR</a:t>
            </a:r>
            <a:r>
              <a:rPr lang="en-US" sz="1500">
                <a:solidFill>
                  <a:schemeClr val="tx1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3m</a:t>
            </a:r>
          </a:p>
          <a:p>
            <a:r>
              <a:rPr lang="en-US" sz="1500">
                <a:solidFill>
                  <a:schemeClr val="tx1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</a:t>
            </a:r>
            <a:r>
              <a:rPr lang="en-US" sz="1500" b="1">
                <a:solidFill>
                  <a:schemeClr val="tx1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LABELS </a:t>
            </a:r>
            <a:r>
              <a:rPr lang="en-US" sz="1500">
                <a:solidFill>
                  <a:schemeClr val="tx1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{ severity = "ticket", perimeter = "analytics-infrastructure" }</a:t>
            </a:r>
          </a:p>
          <a:p>
            <a:r>
              <a:rPr lang="en-US" sz="1500">
                <a:solidFill>
                  <a:schemeClr val="tx1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</a:t>
            </a:r>
            <a:r>
              <a:rPr lang="en-US" sz="1500" b="1">
                <a:solidFill>
                  <a:schemeClr val="tx1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ANNOTATIONS </a:t>
            </a:r>
            <a:r>
              <a:rPr lang="en-US" sz="1500">
                <a:solidFill>
                  <a:schemeClr val="tx1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sz="1500">
                <a:solidFill>
                  <a:schemeClr val="tx1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   summary = "HPC KDC access",</a:t>
            </a:r>
          </a:p>
          <a:p>
            <a:r>
              <a:rPr lang="en-US" sz="1500">
                <a:solidFill>
                  <a:schemeClr val="tx1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   description = "Cannot kinit in prod_pa4 against HPC KDC",</a:t>
            </a:r>
          </a:p>
          <a:p>
            <a:r>
              <a:rPr lang="en-US" sz="1500">
                <a:solidFill>
                  <a:schemeClr val="tx1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   documentation = "</a:t>
            </a:r>
            <a:r>
              <a:rPr lang="en-US" sz="1500">
                <a:solidFill>
                  <a:schemeClr val="tx1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  <a:hlinkClick r:id="rId2"/>
              </a:rPr>
              <a:t>https://confluence.criteois.com/x/8AHiBg</a:t>
            </a:r>
            <a:r>
              <a:rPr lang="en-US" sz="1500">
                <a:solidFill>
                  <a:schemeClr val="tx1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"</a:t>
            </a:r>
          </a:p>
          <a:p>
            <a:r>
              <a:rPr lang="en-US" sz="1500">
                <a:solidFill>
                  <a:schemeClr val="tx1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}</a:t>
            </a:r>
          </a:p>
        </p:txBody>
      </p:sp>
      <p:pic>
        <p:nvPicPr>
          <p:cNvPr id="6" name="Picture 7" descr="A screenshot of a social media post&#10;&#10;Description generated with very high confidence">
            <a:extLst>
              <a:ext uri="{FF2B5EF4-FFF2-40B4-BE49-F238E27FC236}">
                <a16:creationId xmlns="" xmlns:a16="http://schemas.microsoft.com/office/drawing/2014/main" id="{CED7D3CF-5BDA-410D-B12D-E667829B47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-1" r="-8011" b="47444"/>
          <a:stretch/>
        </p:blipFill>
        <p:spPr>
          <a:xfrm>
            <a:off x="7546695" y="3392283"/>
            <a:ext cx="4500000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002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D7F8DB9-A00C-4233-94A1-DD97E54A2B78}"/>
              </a:ext>
            </a:extLst>
          </p:cNvPr>
          <p:cNvSpPr txBox="1"/>
          <p:nvPr/>
        </p:nvSpPr>
        <p:spPr>
          <a:xfrm>
            <a:off x="552450" y="371475"/>
            <a:ext cx="881973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8F1C"/>
                </a:solidFill>
                <a:latin typeface="Helvetica" charset="0"/>
                <a:ea typeface="Helvetica" charset="0"/>
                <a:cs typeface="Helvetica" charset="0"/>
              </a:rPr>
              <a:t>About this presentation</a:t>
            </a:r>
            <a:endParaRPr lang="en-US">
              <a:solidFill>
                <a:srgbClr val="FF8F1C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D860B17-081B-4E4E-BB95-73EA5723309B}"/>
              </a:ext>
            </a:extLst>
          </p:cNvPr>
          <p:cNvSpPr txBox="1"/>
          <p:nvPr/>
        </p:nvSpPr>
        <p:spPr>
          <a:xfrm>
            <a:off x="431800" y="1631950"/>
            <a:ext cx="9430858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Helvetica" charset="0"/>
                <a:ea typeface="Helvetica" charset="0"/>
                <a:cs typeface="Helvetica" charset="0"/>
              </a:rPr>
              <a:t>Plan of this presentation:</a:t>
            </a:r>
            <a:endParaRPr lang="en-US" b="1">
              <a:latin typeface="Helvetica" charset="0"/>
              <a:ea typeface="Helvetica" charset="0"/>
              <a:cs typeface="Helvetica" charset="0"/>
            </a:endParaRPr>
          </a:p>
          <a:p>
            <a:pPr marL="514350" indent="-514350">
              <a:buAutoNum type="arabicPeriod"/>
            </a:pPr>
            <a:r>
              <a:rPr lang="en-US" sz="2800">
                <a:latin typeface="Helvetica" charset="0"/>
                <a:ea typeface="Helvetica" charset="0"/>
                <a:cs typeface="Helvetica" charset="0"/>
              </a:rPr>
              <a:t>What is </a:t>
            </a:r>
            <a:r>
              <a:rPr lang="en-US" sz="2800" err="1">
                <a:latin typeface="Helvetica" charset="0"/>
                <a:ea typeface="Helvetica" charset="0"/>
                <a:cs typeface="Helvetica" charset="0"/>
              </a:rPr>
              <a:t>Criteo</a:t>
            </a:r>
            <a:r>
              <a:rPr lang="en-US" sz="280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2800">
                <a:latin typeface="Helvetica" charset="0"/>
                <a:ea typeface="Helvetica" charset="0"/>
                <a:cs typeface="Helvetica" charset="0"/>
              </a:rPr>
              <a:t>Key figures about our business</a:t>
            </a:r>
          </a:p>
          <a:p>
            <a:pPr marL="514350" indent="-514350">
              <a:buAutoNum type="arabicPeriod"/>
            </a:pPr>
            <a:r>
              <a:rPr lang="en-US" sz="2800">
                <a:latin typeface="Helvetica" charset="0"/>
                <a:ea typeface="Helvetica" charset="0"/>
                <a:cs typeface="Helvetica" charset="0"/>
              </a:rPr>
              <a:t>Hive architecture yesterday vs. today</a:t>
            </a:r>
          </a:p>
          <a:p>
            <a:pPr marL="514350" indent="-514350">
              <a:buFontTx/>
              <a:buAutoNum type="arabicPeriod"/>
            </a:pPr>
            <a:r>
              <a:rPr lang="en-US" sz="2800">
                <a:latin typeface="Helvetica" charset="0"/>
                <a:ea typeface="Helvetica" charset="0"/>
                <a:cs typeface="Helvetica" charset="0"/>
              </a:rPr>
              <a:t>Load Balancing, MySQL + </a:t>
            </a:r>
            <a:r>
              <a:rPr lang="en-US" sz="2800" err="1">
                <a:latin typeface="Helvetica" charset="0"/>
                <a:ea typeface="Helvetica" charset="0"/>
                <a:cs typeface="Helvetica" charset="0"/>
              </a:rPr>
              <a:t>Galera</a:t>
            </a:r>
            <a:r>
              <a:rPr lang="en-US" sz="2800">
                <a:latin typeface="Helvetica" charset="0"/>
                <a:ea typeface="Helvetica" charset="0"/>
                <a:cs typeface="Helvetica" charset="0"/>
              </a:rPr>
              <a:t> considerations</a:t>
            </a:r>
          </a:p>
          <a:p>
            <a:pPr marL="514350" indent="-514350">
              <a:buFontTx/>
              <a:buAutoNum type="arabicPeriod"/>
            </a:pPr>
            <a:r>
              <a:rPr lang="en-US" sz="2800">
                <a:latin typeface="Helvetica" charset="0"/>
                <a:ea typeface="Helvetica" charset="0"/>
                <a:cs typeface="Helvetica" charset="0"/>
              </a:rPr>
              <a:t>Monitoring and alerting</a:t>
            </a:r>
          </a:p>
          <a:p>
            <a:pPr marL="514350" indent="-514350">
              <a:buAutoNum type="arabicPeriod"/>
            </a:pPr>
            <a:r>
              <a:rPr lang="en-US" sz="2800">
                <a:latin typeface="Helvetica" charset="0"/>
                <a:ea typeface="Helvetica" charset="0"/>
                <a:cs typeface="Helvetica" charset="0"/>
              </a:rPr>
              <a:t>Kerberos</a:t>
            </a:r>
          </a:p>
          <a:p>
            <a:pPr marL="514350" indent="-514350">
              <a:buAutoNum type="arabicPeriod"/>
            </a:pPr>
            <a:r>
              <a:rPr lang="en-US" sz="2800">
                <a:latin typeface="Helvetica" charset="0"/>
                <a:ea typeface="Helvetica" charset="0"/>
                <a:cs typeface="Helvetica" charset="0"/>
              </a:rPr>
              <a:t>Benchmarking</a:t>
            </a:r>
          </a:p>
          <a:p>
            <a:pPr marL="514350" indent="-514350">
              <a:buAutoNum type="arabicPeriod"/>
            </a:pPr>
            <a:r>
              <a:rPr lang="en-US" sz="2800">
                <a:latin typeface="Helvetica" charset="0"/>
                <a:ea typeface="Helvetica" charset="0"/>
                <a:cs typeface="Helvetica" charset="0"/>
              </a:rPr>
              <a:t>Uses in </a:t>
            </a:r>
            <a:r>
              <a:rPr lang="en-US" sz="2800" err="1">
                <a:latin typeface="Helvetica" charset="0"/>
                <a:ea typeface="Helvetica" charset="0"/>
                <a:cs typeface="Helvetica" charset="0"/>
              </a:rPr>
              <a:t>Criteo</a:t>
            </a:r>
            <a:endParaRPr lang="en-US" sz="280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56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618E6D3D-135B-4710-B7A2-3FF74F626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75894" cy="69332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D7F8DB9-A00C-4233-94A1-DD97E54A2B78}"/>
              </a:ext>
            </a:extLst>
          </p:cNvPr>
          <p:cNvSpPr txBox="1"/>
          <p:nvPr/>
        </p:nvSpPr>
        <p:spPr>
          <a:xfrm>
            <a:off x="333375" y="28575"/>
            <a:ext cx="881973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SLAB </a:t>
            </a:r>
            <a:r>
              <a:rPr lang="en-US" sz="1600" b="1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(</a:t>
            </a:r>
            <a:r>
              <a:rPr lang="en-US" sz="1600" err="1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github.com</a:t>
            </a:r>
            <a:r>
              <a:rPr lang="en-US" sz="1600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/</a:t>
            </a:r>
            <a:r>
              <a:rPr lang="en-US" sz="1600" err="1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criteo</a:t>
            </a:r>
            <a:r>
              <a:rPr lang="en-US" sz="1600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/slab)</a:t>
            </a:r>
          </a:p>
        </p:txBody>
      </p:sp>
    </p:spTree>
    <p:extLst>
      <p:ext uri="{BB962C8B-B14F-4D97-AF65-F5344CB8AC3E}">
        <p14:creationId xmlns:p14="http://schemas.microsoft.com/office/powerpoint/2010/main" val="55458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D7F8DB9-A00C-4233-94A1-DD97E54A2B78}"/>
              </a:ext>
            </a:extLst>
          </p:cNvPr>
          <p:cNvSpPr txBox="1"/>
          <p:nvPr/>
        </p:nvSpPr>
        <p:spPr>
          <a:xfrm>
            <a:off x="552450" y="371475"/>
            <a:ext cx="881973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8F1C"/>
                </a:solidFill>
                <a:latin typeface="Helvetica" charset="0"/>
                <a:ea typeface="Helvetica" charset="0"/>
                <a:cs typeface="Helvetica" charset="0"/>
              </a:rPr>
              <a:t>Hive + Mesos + Kerberos</a:t>
            </a:r>
          </a:p>
        </p:txBody>
      </p:sp>
      <p:pic>
        <p:nvPicPr>
          <p:cNvPr id="6" name="Picture 8" descr="A dog looking at the camera&#10;&#10;Description generated with very high confidence">
            <a:extLst>
              <a:ext uri="{FF2B5EF4-FFF2-40B4-BE49-F238E27FC236}">
                <a16:creationId xmlns="" xmlns:a16="http://schemas.microsoft.com/office/drawing/2014/main" id="{DFCD0106-47A4-400D-BD4F-4E4CEB559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2038350"/>
            <a:ext cx="2743200" cy="2743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3163FBA-4F7B-465B-97E1-2D5CB813E833}"/>
              </a:ext>
            </a:extLst>
          </p:cNvPr>
          <p:cNvSpPr txBox="1"/>
          <p:nvPr/>
        </p:nvSpPr>
        <p:spPr>
          <a:xfrm>
            <a:off x="6934200" y="2743200"/>
            <a:ext cx="339686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This are us trying to understand Kerberos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3" name="Arrow: Left 12">
            <a:extLst>
              <a:ext uri="{FF2B5EF4-FFF2-40B4-BE49-F238E27FC236}">
                <a16:creationId xmlns="" xmlns:a16="http://schemas.microsoft.com/office/drawing/2014/main" id="{8DE1E97A-39AB-475C-98DD-C52D667EA44E}"/>
              </a:ext>
            </a:extLst>
          </p:cNvPr>
          <p:cNvSpPr/>
          <p:nvPr/>
        </p:nvSpPr>
        <p:spPr>
          <a:xfrm>
            <a:off x="4876800" y="3285945"/>
            <a:ext cx="1826164" cy="484188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1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D7F8DB9-A00C-4233-94A1-DD97E54A2B78}"/>
              </a:ext>
            </a:extLst>
          </p:cNvPr>
          <p:cNvSpPr txBox="1"/>
          <p:nvPr/>
        </p:nvSpPr>
        <p:spPr>
          <a:xfrm>
            <a:off x="552450" y="371475"/>
            <a:ext cx="881973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8F1C"/>
                </a:solidFill>
                <a:latin typeface="Helvetica" charset="0"/>
                <a:ea typeface="Helvetica" charset="0"/>
                <a:cs typeface="Helvetica" charset="0"/>
              </a:rPr>
              <a:t>Hive + Mesos + Kerberos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E074F4D-77B2-4241-B83D-8465023FCE8E}"/>
              </a:ext>
            </a:extLst>
          </p:cNvPr>
          <p:cNvSpPr txBox="1"/>
          <p:nvPr/>
        </p:nvSpPr>
        <p:spPr>
          <a:xfrm>
            <a:off x="552450" y="1343025"/>
            <a:ext cx="6429615" cy="5324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This is the painful tidbit</a:t>
            </a:r>
          </a:p>
          <a:p>
            <a:pPr marL="457200" indent="-457200">
              <a:buFont typeface="Arial"/>
              <a:buChar char="•"/>
            </a:pPr>
            <a:r>
              <a:rPr lang="en-US" sz="2000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Hive does not accept headless </a:t>
            </a:r>
            <a:r>
              <a:rPr lang="en-US" sz="2000" err="1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keytabs</a:t>
            </a:r>
            <a:r>
              <a:rPr lang="en-US" sz="2000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 (e.g. </a:t>
            </a:r>
            <a:r>
              <a:rPr lang="en-US" sz="2000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  <a:hlinkClick r:id="rId2"/>
              </a:rPr>
              <a:t>hive@PA4.HPC.CRITEO.PROD</a:t>
            </a:r>
            <a:r>
              <a:rPr lang="en-US" sz="2000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sz="2000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When running in Marathon you don't know which machines you'll run on</a:t>
            </a:r>
          </a:p>
          <a:p>
            <a:pPr marL="457200" indent="-457200">
              <a:buFont typeface="Arial"/>
              <a:buChar char="•"/>
            </a:pPr>
            <a:r>
              <a:rPr lang="en-US" sz="2000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When connecting to Hive users have to specify the </a:t>
            </a:r>
            <a:r>
              <a:rPr lang="en-US" sz="2000" err="1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kerberos</a:t>
            </a:r>
            <a:r>
              <a:rPr lang="en-US" sz="2000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 principal</a:t>
            </a:r>
          </a:p>
          <a:p>
            <a:pPr indent="-457200">
              <a:buFont typeface="Arial"/>
              <a:buChar char="•"/>
            </a:pPr>
            <a:r>
              <a:rPr lang="en-US" sz="2000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We had to cheat by using service </a:t>
            </a:r>
            <a:r>
              <a:rPr lang="en-US" sz="2000" err="1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keytabs</a:t>
            </a:r>
            <a:r>
              <a:rPr lang="en-US" sz="2000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 for </a:t>
            </a:r>
            <a:r>
              <a:rPr lang="en-US" sz="2000" i="1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fake </a:t>
            </a:r>
            <a:r>
              <a:rPr lang="en-US" sz="2000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machines</a:t>
            </a:r>
          </a:p>
          <a:p>
            <a:pPr indent="-457200">
              <a:buFont typeface="Arial"/>
              <a:buChar char="•"/>
            </a:pPr>
            <a:endParaRPr lang="en-US" sz="2000">
              <a:solidFill>
                <a:srgbClr val="60605B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indent="-457200">
              <a:buFont typeface="Arial"/>
              <a:buChar char="•"/>
            </a:pPr>
            <a:endParaRPr lang="en-US" sz="2000">
              <a:solidFill>
                <a:srgbClr val="60605B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indent="-457200">
              <a:buFont typeface="Arial"/>
              <a:buChar char="•"/>
            </a:pPr>
            <a:endParaRPr lang="en-US" sz="2000">
              <a:solidFill>
                <a:srgbClr val="60605B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indent="-457200">
              <a:buFont typeface="Arial"/>
              <a:buChar char="•"/>
            </a:pPr>
            <a:endParaRPr lang="en-US" sz="2000">
              <a:solidFill>
                <a:srgbClr val="60605B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indent="-457200">
              <a:buFont typeface="Arial"/>
              <a:buChar char="•"/>
            </a:pPr>
            <a:endParaRPr lang="en-US" sz="2000">
              <a:solidFill>
                <a:srgbClr val="60605B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indent="-457200">
              <a:buFont typeface="Arial"/>
              <a:buChar char="•"/>
            </a:pPr>
            <a:r>
              <a:rPr lang="en-US" sz="2000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We had to tweak our krb5.conf</a:t>
            </a:r>
          </a:p>
          <a:p>
            <a:pPr marL="457200" lvl="1"/>
            <a:endParaRPr lang="en-US" sz="2000">
              <a:solidFill>
                <a:srgbClr val="60605B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Font typeface="Arial"/>
              <a:buChar char="•"/>
            </a:pPr>
            <a:endParaRPr lang="en-US" sz="2000">
              <a:solidFill>
                <a:srgbClr val="60605B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5" name="Picture 5" descr="A person smiling for the camera&#10;&#10;Description generated with high confidence">
            <a:extLst>
              <a:ext uri="{FF2B5EF4-FFF2-40B4-BE49-F238E27FC236}">
                <a16:creationId xmlns="" xmlns:a16="http://schemas.microsoft.com/office/drawing/2014/main" id="{0DE80258-3B6E-4D07-808B-48EA5EF60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129" y="1281562"/>
            <a:ext cx="5045803" cy="29850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7975AC5-F7BC-40EF-A58F-923B52C633CB}"/>
              </a:ext>
            </a:extLst>
          </p:cNvPr>
          <p:cNvSpPr txBox="1"/>
          <p:nvPr/>
        </p:nvSpPr>
        <p:spPr>
          <a:xfrm>
            <a:off x="361950" y="4257675"/>
            <a:ext cx="6815827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sz="1200" err="1">
                <a:latin typeface="Consolas" charset="0"/>
                <a:ea typeface="Consolas" charset="0"/>
                <a:cs typeface="Consolas" charset="0"/>
              </a:rPr>
              <a:t>klist</a:t>
            </a:r>
            <a:r>
              <a:rPr lang="en-US" sz="1200">
                <a:latin typeface="Consolas" charset="0"/>
                <a:ea typeface="Consolas" charset="0"/>
                <a:cs typeface="Consolas" charset="0"/>
              </a:rPr>
              <a:t> -</a:t>
            </a:r>
            <a:r>
              <a:rPr lang="en-US" sz="1200" err="1">
                <a:latin typeface="Consolas" charset="0"/>
                <a:ea typeface="Consolas" charset="0"/>
                <a:cs typeface="Consolas" charset="0"/>
              </a:rPr>
              <a:t>kt</a:t>
            </a:r>
            <a:r>
              <a:rPr lang="en-US" sz="1200">
                <a:latin typeface="Consolas" charset="0"/>
                <a:ea typeface="Consolas" charset="0"/>
                <a:cs typeface="Consolas" charset="0"/>
              </a:rPr>
              <a:t> /</a:t>
            </a:r>
            <a:r>
              <a:rPr lang="en-US" sz="1200" err="1">
                <a:latin typeface="Consolas" charset="0"/>
                <a:ea typeface="Consolas" charset="0"/>
                <a:cs typeface="Consolas" charset="0"/>
              </a:rPr>
              <a:t>hive.keytab</a:t>
            </a:r>
            <a:endParaRPr lang="en-US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200" err="1">
                <a:latin typeface="Consolas" charset="0"/>
                <a:ea typeface="Consolas" charset="0"/>
                <a:cs typeface="Consolas" charset="0"/>
              </a:rPr>
              <a:t>Keytab</a:t>
            </a:r>
            <a:r>
              <a:rPr lang="en-US" sz="1200">
                <a:latin typeface="Consolas" charset="0"/>
                <a:ea typeface="Consolas" charset="0"/>
                <a:cs typeface="Consolas" charset="0"/>
              </a:rPr>
              <a:t> name: FILE:./</a:t>
            </a:r>
            <a:r>
              <a:rPr lang="en-US" sz="1200" err="1">
                <a:latin typeface="Consolas" charset="0"/>
                <a:ea typeface="Consolas" charset="0"/>
                <a:cs typeface="Consolas" charset="0"/>
              </a:rPr>
              <a:t>hive.keytab</a:t>
            </a:r>
            <a:endParaRPr lang="en-US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200">
                <a:latin typeface="Consolas" charset="0"/>
                <a:ea typeface="Consolas" charset="0"/>
                <a:cs typeface="Consolas" charset="0"/>
              </a:rPr>
              <a:t>KVNO Timestamp           Principal</a:t>
            </a:r>
            <a:endParaRPr lang="en-US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200">
                <a:latin typeface="Consolas" charset="0"/>
                <a:ea typeface="Consolas" charset="0"/>
                <a:cs typeface="Consolas" charset="0"/>
              </a:rPr>
              <a:t>---- ------------------- -----------------------------------------------</a:t>
            </a:r>
            <a:endParaRPr lang="en-US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200">
                <a:latin typeface="Consolas" charset="0"/>
                <a:ea typeface="Consolas" charset="0"/>
                <a:cs typeface="Consolas" charset="0"/>
              </a:rPr>
              <a:t>   2 23/05/2017 16:06:59 </a:t>
            </a:r>
            <a:r>
              <a:rPr lang="en-US" sz="1200">
                <a:latin typeface="Consolas" charset="0"/>
                <a:ea typeface="Consolas" charset="0"/>
                <a:cs typeface="Consolas" charset="0"/>
                <a:hlinkClick r:id="rId4"/>
              </a:rPr>
              <a:t>hive/hadoop-hive-metastore@PA4.HPC.CRITEO.PREPROD</a:t>
            </a:r>
            <a:endParaRPr lang="en-US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200">
                <a:latin typeface="Consolas" charset="0"/>
                <a:ea typeface="Consolas" charset="0"/>
                <a:cs typeface="Consolas" charset="0"/>
              </a:rPr>
              <a:t>   2 23/05/2017 16:07:16 </a:t>
            </a:r>
            <a:r>
              <a:rPr lang="en-US" sz="1200">
                <a:latin typeface="Consolas" charset="0"/>
                <a:ea typeface="Consolas" charset="0"/>
                <a:cs typeface="Consolas" charset="0"/>
                <a:hlinkClick r:id="rId5"/>
              </a:rPr>
              <a:t>hive/hadoop-hive-hiveserver2@PA4.HPC.CRITEO.PREPROD</a:t>
            </a:r>
            <a:endParaRPr lang="en-US">
              <a:latin typeface="Consolas" charset="0"/>
              <a:ea typeface="Consolas" charset="0"/>
              <a:cs typeface="Consolas" charset="0"/>
            </a:endParaRPr>
          </a:p>
          <a:p>
            <a:endParaRPr lang="en-US" sz="120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585B6C5-6A15-454C-8554-D2B7B9685A10}"/>
              </a:ext>
            </a:extLst>
          </p:cNvPr>
          <p:cNvSpPr txBox="1"/>
          <p:nvPr/>
        </p:nvSpPr>
        <p:spPr>
          <a:xfrm>
            <a:off x="7718804" y="5411837"/>
            <a:ext cx="3960813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sz="1200" err="1">
                <a:latin typeface="Consolas" charset="0"/>
                <a:ea typeface="Consolas" charset="0"/>
                <a:cs typeface="Consolas" charset="0"/>
              </a:rPr>
              <a:t>libdefaults</a:t>
            </a:r>
            <a:r>
              <a:rPr lang="en-US" sz="1200">
                <a:latin typeface="Consolas" charset="0"/>
                <a:ea typeface="Consolas" charset="0"/>
                <a:cs typeface="Consolas" charset="0"/>
              </a:rPr>
              <a:t>]</a:t>
            </a:r>
            <a:endParaRPr lang="en-US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200">
                <a:latin typeface="Consolas" charset="0"/>
                <a:ea typeface="Consolas" charset="0"/>
                <a:cs typeface="Consolas" charset="0"/>
              </a:rPr>
              <a:t>    </a:t>
            </a:r>
            <a:r>
              <a:rPr lang="en-US" sz="1200" err="1">
                <a:latin typeface="Consolas" charset="0"/>
                <a:ea typeface="Consolas" charset="0"/>
                <a:cs typeface="Consolas" charset="0"/>
              </a:rPr>
              <a:t>dns_canonicalize_hostname</a:t>
            </a:r>
            <a:r>
              <a:rPr lang="en-US" sz="1200">
                <a:latin typeface="Consolas" charset="0"/>
                <a:ea typeface="Consolas" charset="0"/>
                <a:cs typeface="Consolas" charset="0"/>
              </a:rPr>
              <a:t> = false</a:t>
            </a:r>
            <a:endParaRPr lang="en-US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97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D7F8DB9-A00C-4233-94A1-DD97E54A2B78}"/>
              </a:ext>
            </a:extLst>
          </p:cNvPr>
          <p:cNvSpPr txBox="1"/>
          <p:nvPr/>
        </p:nvSpPr>
        <p:spPr>
          <a:xfrm>
            <a:off x="552450" y="371475"/>
            <a:ext cx="881973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8F1C"/>
                </a:solidFill>
                <a:latin typeface="Helvetica" charset="0"/>
                <a:ea typeface="Helvetica" charset="0"/>
                <a:cs typeface="Helvetica" charset="0"/>
              </a:rPr>
              <a:t>Benchmarking – Hive </a:t>
            </a:r>
            <a:r>
              <a:rPr lang="en-US" sz="3200" err="1">
                <a:solidFill>
                  <a:srgbClr val="FF8F1C"/>
                </a:solidFill>
                <a:latin typeface="Helvetica" charset="0"/>
                <a:ea typeface="Helvetica" charset="0"/>
                <a:cs typeface="Helvetica" charset="0"/>
              </a:rPr>
              <a:t>Metastore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9" b="-23020"/>
          <a:stretch/>
        </p:blipFill>
        <p:spPr>
          <a:xfrm>
            <a:off x="4852312" y="4176000"/>
            <a:ext cx="6822725" cy="3131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0975" y="1305574"/>
            <a:ext cx="10810755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b="1">
                <a:latin typeface="Helvetica" charset="0"/>
                <a:ea typeface="Helvetica" charset="0"/>
                <a:cs typeface="Helvetica" charset="0"/>
              </a:rPr>
              <a:t>Test: </a:t>
            </a:r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List partitions of </a:t>
            </a:r>
            <a:r>
              <a:rPr lang="en-US" sz="1600" err="1">
                <a:latin typeface="Helvetica" charset="0"/>
                <a:ea typeface="Helvetica" charset="0"/>
                <a:cs typeface="Helvetica" charset="0"/>
              </a:rPr>
              <a:t>really_huge_table</a:t>
            </a:r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 with 1000 parallel connections from 3 machines</a:t>
            </a:r>
            <a:endParaRPr lang="en-US" sz="1600">
              <a:solidFill>
                <a:schemeClr val="bg2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016" y="1478102"/>
            <a:ext cx="4317708" cy="4193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tx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Questions: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>
                <a:solidFill>
                  <a:schemeClr val="tx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How many </a:t>
            </a:r>
            <a:r>
              <a:rPr lang="en-US" sz="2000" b="1">
                <a:solidFill>
                  <a:schemeClr val="tx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CPUs/memory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do we need per </a:t>
            </a:r>
            <a:r>
              <a:rPr lang="en-US" sz="2000" err="1">
                <a:solidFill>
                  <a:schemeClr val="tx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Mesos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instance to </a:t>
            </a:r>
            <a:r>
              <a:rPr lang="en-US" sz="2000" b="1">
                <a:solidFill>
                  <a:schemeClr val="tx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survive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the peak traffic?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>
                <a:solidFill>
                  <a:schemeClr val="tx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How does CPUs/memory impact performance?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>
                <a:solidFill>
                  <a:schemeClr val="tx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How many </a:t>
            </a:r>
            <a:r>
              <a:rPr lang="en-US" sz="2000" b="1">
                <a:solidFill>
                  <a:schemeClr val="tx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instances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do we need to achieve the same performance as on bare-metal?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>
                <a:solidFill>
                  <a:schemeClr val="tx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Does performance of our set-up </a:t>
            </a:r>
            <a:r>
              <a:rPr lang="en-US" sz="2000" b="1">
                <a:solidFill>
                  <a:schemeClr val="tx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scale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with number of instances?</a:t>
            </a:r>
          </a:p>
          <a:p>
            <a:pPr marL="514350" indent="-514350">
              <a:buFont typeface="+mj-lt"/>
              <a:buAutoNum type="arabicPeriod"/>
            </a:pPr>
            <a:endParaRPr lang="en-US" sz="2000">
              <a:solidFill>
                <a:schemeClr val="tx1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368512"/>
              </p:ext>
            </p:extLst>
          </p:nvPr>
        </p:nvGraphicFramePr>
        <p:xfrm>
          <a:off x="5454291" y="1684658"/>
          <a:ext cx="5618766" cy="2539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104435" y="3945928"/>
            <a:ext cx="2326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tx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Total throughput</a:t>
            </a:r>
          </a:p>
        </p:txBody>
      </p:sp>
    </p:spTree>
    <p:extLst>
      <p:ext uri="{BB962C8B-B14F-4D97-AF65-F5344CB8AC3E}">
        <p14:creationId xmlns:p14="http://schemas.microsoft.com/office/powerpoint/2010/main" val="224007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D7F8DB9-A00C-4233-94A1-DD97E54A2B78}"/>
              </a:ext>
            </a:extLst>
          </p:cNvPr>
          <p:cNvSpPr txBox="1"/>
          <p:nvPr/>
        </p:nvSpPr>
        <p:spPr>
          <a:xfrm>
            <a:off x="552450" y="371475"/>
            <a:ext cx="881973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8F1C"/>
                </a:solidFill>
                <a:latin typeface="Helvetica" charset="0"/>
                <a:ea typeface="Helvetica" charset="0"/>
                <a:cs typeface="Helvetica" charset="0"/>
              </a:rPr>
              <a:t>Benchmarking – HiveServer2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0489" y="1258570"/>
            <a:ext cx="10810755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1400" b="1">
              <a:solidFill>
                <a:srgbClr val="60605B"/>
              </a:solidFill>
              <a:latin typeface="Helvetica"/>
              <a:ea typeface="Consolas" charset="0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575" y="5563235"/>
            <a:ext cx="6458673" cy="4218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HiveServer2 functions well </a:t>
            </a:r>
            <a:r>
              <a:rPr lang="en-US" sz="1600">
                <a:latin typeface="Helvetica"/>
                <a:cs typeface="Helvetica"/>
              </a:rPr>
              <a:t>at &gt;= 12 Gigs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159659" y="1365813"/>
            <a:ext cx="0" cy="4514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2450" y="5114925"/>
            <a:ext cx="10069834" cy="7381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b="1">
                <a:latin typeface="Helvetica" charset="0"/>
                <a:ea typeface="Consolas" charset="0"/>
                <a:cs typeface="Helvetica" charset="0"/>
              </a:rPr>
              <a:t> Heavy Test</a:t>
            </a:r>
            <a:r>
              <a:rPr lang="en-US" sz="1400">
                <a:latin typeface="Consolas" charset="0"/>
                <a:ea typeface="Consolas" charset="0"/>
                <a:cs typeface="Consolas" charset="0"/>
              </a:rPr>
              <a:t>: explain select * from </a:t>
            </a:r>
            <a:r>
              <a:rPr lang="en-US" sz="1400" err="1">
                <a:latin typeface="Consolas" charset="0"/>
                <a:ea typeface="Consolas" charset="0"/>
                <a:cs typeface="Consolas" charset="0"/>
              </a:rPr>
              <a:t>big_table</a:t>
            </a:r>
            <a:r>
              <a:rPr lang="en-US" sz="1400">
                <a:latin typeface="Consolas" charset="0"/>
                <a:ea typeface="Consolas" charset="0"/>
                <a:cs typeface="Consolas" charset="0"/>
              </a:rPr>
              <a:t> (x 100)</a:t>
            </a:r>
            <a:endParaRPr lang="en-US"/>
          </a:p>
          <a:p>
            <a:r>
              <a:rPr lang="en-US" sz="1400">
                <a:latin typeface="Consolas" charset="0"/>
                <a:ea typeface="Consolas" charset="0"/>
                <a:cs typeface="Consolas" charset="0"/>
              </a:rPr>
              <a:t>                  (55,000 partitions)</a:t>
            </a:r>
          </a:p>
          <a:p>
            <a:endParaRPr lang="en-US" sz="1400">
              <a:solidFill>
                <a:srgbClr val="60605B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12" name="Picture 9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F0FBB4BD-A886-4F64-AAAF-8C7CC926E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063" y="1800225"/>
            <a:ext cx="4351478" cy="26016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10B2319-49A8-4133-804A-A8F4530EEC31}"/>
              </a:ext>
            </a:extLst>
          </p:cNvPr>
          <p:cNvSpPr txBox="1"/>
          <p:nvPr/>
        </p:nvSpPr>
        <p:spPr>
          <a:xfrm>
            <a:off x="6457157" y="4533900"/>
            <a:ext cx="5459067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>
                <a:latin typeface="Helvetica"/>
                <a:cs typeface="Helvetica"/>
              </a:rPr>
              <a:t>Scale test of firing &gt; 2000 small requests</a:t>
            </a:r>
          </a:p>
          <a:p>
            <a:pPr marL="171450" indent="-171450">
              <a:buFont typeface="Arial" charset="0"/>
              <a:buChar char="•"/>
            </a:pPr>
            <a:r>
              <a:rPr lang="en-US">
                <a:latin typeface="Helvetica"/>
                <a:cs typeface="Helvetica"/>
              </a:rPr>
              <a:t>HiveServer2 throughput scales ~linearly</a:t>
            </a:r>
            <a:endParaRPr lang="en-US"/>
          </a:p>
          <a:p>
            <a:pPr marL="171450" indent="-171450">
              <a:buFont typeface="Arial" charset="0"/>
              <a:buChar char="•"/>
            </a:pPr>
            <a:r>
              <a:rPr lang="en-US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Instances had: 12 CPU and 12 GB Memory</a:t>
            </a:r>
          </a:p>
          <a:p>
            <a:pPr marL="171450" indent="-171450">
              <a:buFont typeface="Arial" charset="0"/>
              <a:buChar char="•"/>
            </a:pPr>
            <a:r>
              <a:rPr lang="en-US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Backed by 3 Hive </a:t>
            </a:r>
            <a:r>
              <a:rPr lang="en-US" err="1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Metastores</a:t>
            </a:r>
            <a:endParaRPr lang="en-US">
              <a:solidFill>
                <a:srgbClr val="60605B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171450" indent="-171450">
              <a:buFont typeface="Arial" charset="0"/>
              <a:buChar char="•"/>
            </a:pPr>
            <a:endParaRPr lang="en-US" sz="1200">
              <a:solidFill>
                <a:schemeClr val="bg2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19B6C4C-A403-40B0-BA97-B4B2F949C788}"/>
              </a:ext>
            </a:extLst>
          </p:cNvPr>
          <p:cNvSpPr txBox="1"/>
          <p:nvPr/>
        </p:nvSpPr>
        <p:spPr>
          <a:xfrm>
            <a:off x="6380966" y="1258570"/>
            <a:ext cx="10069834" cy="7381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b="1">
                <a:latin typeface="Helvetica" charset="0"/>
                <a:ea typeface="Consolas" charset="0"/>
                <a:cs typeface="Helvetica" charset="0"/>
              </a:rPr>
              <a:t>Scale Test</a:t>
            </a:r>
            <a:r>
              <a:rPr lang="en-US" sz="1400">
                <a:latin typeface="Consolas" charset="0"/>
                <a:ea typeface="Consolas" charset="0"/>
                <a:cs typeface="Consolas" charset="0"/>
              </a:rPr>
              <a:t>: show partitions </a:t>
            </a:r>
            <a:r>
              <a:rPr lang="en-US" sz="1400" err="1">
                <a:latin typeface="Consolas" charset="0"/>
                <a:ea typeface="Consolas" charset="0"/>
                <a:cs typeface="Consolas" charset="0"/>
              </a:rPr>
              <a:t>big_table</a:t>
            </a:r>
            <a:r>
              <a:rPr lang="en-US" sz="1400">
                <a:latin typeface="Consolas" charset="0"/>
                <a:ea typeface="Consolas" charset="0"/>
                <a:cs typeface="Consolas" charset="0"/>
              </a:rPr>
              <a:t> (x 2000)</a:t>
            </a:r>
            <a:endParaRPr lang="en-US"/>
          </a:p>
          <a:p>
            <a:r>
              <a:rPr lang="en-US" sz="1400">
                <a:latin typeface="Consolas" charset="0"/>
                <a:ea typeface="Consolas" charset="0"/>
                <a:cs typeface="Consolas" charset="0"/>
              </a:rPr>
              <a:t>                  (55,000 partitions)</a:t>
            </a:r>
          </a:p>
          <a:p>
            <a:endParaRPr lang="en-US" sz="1400">
              <a:solidFill>
                <a:srgbClr val="60605B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4DB6BE1-458A-403F-B04A-5ACDFC15B756}"/>
              </a:ext>
            </a:extLst>
          </p:cNvPr>
          <p:cNvSpPr txBox="1"/>
          <p:nvPr/>
        </p:nvSpPr>
        <p:spPr>
          <a:xfrm>
            <a:off x="314325" y="1214851"/>
            <a:ext cx="10069834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b="1">
                <a:latin typeface="Helvetica" charset="0"/>
                <a:ea typeface="Consolas" charset="0"/>
                <a:cs typeface="Helvetica" charset="0"/>
              </a:rPr>
              <a:t> Light</a:t>
            </a:r>
            <a:r>
              <a:rPr lang="en-US" sz="1400" b="1">
                <a:latin typeface="Helvetica"/>
                <a:ea typeface="Consolas" charset="0"/>
                <a:cs typeface="Helvetica"/>
              </a:rPr>
              <a:t>:</a:t>
            </a:r>
            <a:r>
              <a:rPr lang="en-US" sz="1400">
                <a:latin typeface="Consolas" charset="0"/>
                <a:ea typeface="Consolas" charset="0"/>
                <a:cs typeface="Consolas" charset="0"/>
              </a:rPr>
              <a:t> show partitions </a:t>
            </a:r>
            <a:r>
              <a:rPr lang="en-US" sz="1400" err="1">
                <a:latin typeface="Consolas" charset="0"/>
                <a:ea typeface="Consolas" charset="0"/>
                <a:cs typeface="Consolas" charset="0"/>
              </a:rPr>
              <a:t>big_table</a:t>
            </a:r>
            <a:r>
              <a:rPr lang="en-US" sz="1400">
                <a:latin typeface="Consolas" charset="0"/>
                <a:ea typeface="Consolas" charset="0"/>
                <a:cs typeface="Consolas" charset="0"/>
              </a:rPr>
              <a:t> (55,000 partitions)</a:t>
            </a:r>
            <a:r>
              <a:rPr lang="en-US" sz="1400">
                <a:solidFill>
                  <a:srgbClr val="60605B"/>
                </a:solidFill>
                <a:latin typeface="Consolas" charset="0"/>
                <a:ea typeface="Consolas" charset="0"/>
                <a:cs typeface="Consolas" charset="0"/>
              </a:rPr>
              <a:t> (x 100)</a:t>
            </a:r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4F1D548-F02F-4930-957E-8AD42DF154BC}"/>
              </a:ext>
            </a:extLst>
          </p:cNvPr>
          <p:cNvGrpSpPr/>
          <p:nvPr/>
        </p:nvGrpSpPr>
        <p:grpSpPr>
          <a:xfrm>
            <a:off x="476250" y="1933575"/>
            <a:ext cx="5543446" cy="3047942"/>
            <a:chOff x="643846" y="1881319"/>
            <a:chExt cx="5543446" cy="3047942"/>
          </a:xfrm>
        </p:grpSpPr>
        <p:pic>
          <p:nvPicPr>
            <p:cNvPr id="13" name="Picture 17" descr="A screenshot of a map&#10;&#10;Description generated with very high confidence">
              <a:extLst>
                <a:ext uri="{FF2B5EF4-FFF2-40B4-BE49-F238E27FC236}">
                  <a16:creationId xmlns="" xmlns:a16="http://schemas.microsoft.com/office/drawing/2014/main" id="{FBA3FC90-235A-4523-B55C-1AA60562F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846" y="1881319"/>
              <a:ext cx="5056577" cy="304794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F04ECAA-8310-4452-87E4-D4CF298B2D2C}"/>
                </a:ext>
              </a:extLst>
            </p:cNvPr>
            <p:cNvSpPr txBox="1"/>
            <p:nvPr/>
          </p:nvSpPr>
          <p:spPr>
            <a:xfrm>
              <a:off x="5635538" y="4234374"/>
              <a:ext cx="5517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CPU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46F60211-74B9-48CD-92F7-467EBF6FC08A}"/>
                </a:ext>
              </a:extLst>
            </p:cNvPr>
            <p:cNvSpPr txBox="1"/>
            <p:nvPr/>
          </p:nvSpPr>
          <p:spPr>
            <a:xfrm>
              <a:off x="4674212" y="4521067"/>
              <a:ext cx="4235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MB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7C742ED5-79CA-4D22-9D6C-C9BB26395DB1}"/>
                </a:ext>
              </a:extLst>
            </p:cNvPr>
            <p:cNvSpPr txBox="1"/>
            <p:nvPr/>
          </p:nvSpPr>
          <p:spPr>
            <a:xfrm>
              <a:off x="684530" y="2028964"/>
              <a:ext cx="8716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Time (</a:t>
              </a:r>
              <a:r>
                <a:rPr lang="en-US" sz="1200" err="1">
                  <a:latin typeface="Helvetica" charset="0"/>
                  <a:ea typeface="Helvetica" charset="0"/>
                  <a:cs typeface="Helvetica" charset="0"/>
                </a:rPr>
                <a:t>ms</a:t>
              </a:r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)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E0FF6B8-B1FC-4AC7-B0E2-E31801BE98FF}"/>
              </a:ext>
            </a:extLst>
          </p:cNvPr>
          <p:cNvSpPr txBox="1"/>
          <p:nvPr/>
        </p:nvSpPr>
        <p:spPr>
          <a:xfrm>
            <a:off x="552450" y="1516775"/>
            <a:ext cx="6458673" cy="4218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HiveServer2 </a:t>
            </a:r>
            <a:r>
              <a:rPr lang="en-US" sz="1600">
                <a:latin typeface="Helvetica"/>
                <a:cs typeface="Helvetica"/>
              </a:rPr>
              <a:t>latency decreases w/CPU up to 12 CPU's</a:t>
            </a:r>
          </a:p>
        </p:txBody>
      </p:sp>
    </p:spTree>
    <p:extLst>
      <p:ext uri="{BB962C8B-B14F-4D97-AF65-F5344CB8AC3E}">
        <p14:creationId xmlns:p14="http://schemas.microsoft.com/office/powerpoint/2010/main" val="75470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768AC2B-1D14-4E9A-B305-1D6C13E918DF}"/>
              </a:ext>
            </a:extLst>
          </p:cNvPr>
          <p:cNvSpPr txBox="1"/>
          <p:nvPr/>
        </p:nvSpPr>
        <p:spPr>
          <a:xfrm>
            <a:off x="809625" y="1403702"/>
            <a:ext cx="875731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latin typeface="Helvetica"/>
                <a:cs typeface="Helvetica"/>
              </a:rPr>
              <a:t>Continuous integration testing of '</a:t>
            </a:r>
            <a:r>
              <a:rPr lang="en-US" sz="2400" err="1">
                <a:latin typeface="Helvetica"/>
                <a:cs typeface="Helvetica"/>
              </a:rPr>
              <a:t>criteo-hiveutils</a:t>
            </a:r>
            <a:r>
              <a:rPr lang="en-US" sz="2400">
                <a:latin typeface="Helvetica"/>
                <a:cs typeface="Helvetica"/>
              </a:rPr>
              <a:t>' (</a:t>
            </a:r>
            <a:r>
              <a:rPr lang="en-US" sz="2400" err="1">
                <a:latin typeface="Helvetica"/>
                <a:cs typeface="Helvetica"/>
              </a:rPr>
              <a:t>Serde</a:t>
            </a:r>
            <a:r>
              <a:rPr lang="en-US" sz="2400">
                <a:latin typeface="Helvetica"/>
                <a:cs typeface="Helvetica"/>
              </a:rPr>
              <a:t> and UDF's)</a:t>
            </a: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 sz="2400">
                <a:latin typeface="Helvetica"/>
                <a:cs typeface="Helvetica"/>
              </a:rPr>
              <a:t>HiveServer2 Cluster Monitoring (incl. HIVE-13457)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latin typeface="Helvetica"/>
                <a:cs typeface="Helvetica"/>
              </a:rPr>
              <a:t>Hive Upgrade Testing Framework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C599EFF-09D1-4D80-9EF3-3180A23B351B}"/>
              </a:ext>
            </a:extLst>
          </p:cNvPr>
          <p:cNvSpPr txBox="1"/>
          <p:nvPr/>
        </p:nvSpPr>
        <p:spPr>
          <a:xfrm>
            <a:off x="747202" y="343340"/>
            <a:ext cx="881973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FF8F1C"/>
                </a:solidFill>
                <a:latin typeface="Helvetica" charset="0"/>
                <a:cs typeface="Helvetica" charset="0"/>
              </a:rPr>
              <a:t>New</a:t>
            </a:r>
            <a:r>
              <a:rPr lang="en-US" sz="3200" dirty="0">
                <a:solidFill>
                  <a:srgbClr val="FF8F1C"/>
                </a:solidFill>
                <a:latin typeface="Helvetica"/>
                <a:cs typeface="Helvetica"/>
              </a:rPr>
              <a:t> Projects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2D7F4526-63DC-4B5C-9887-F340D9458970}"/>
              </a:ext>
            </a:extLst>
          </p:cNvPr>
          <p:cNvGrpSpPr/>
          <p:nvPr/>
        </p:nvGrpSpPr>
        <p:grpSpPr>
          <a:xfrm>
            <a:off x="1952546" y="3068797"/>
            <a:ext cx="1832343" cy="960176"/>
            <a:chOff x="4146051" y="4327442"/>
            <a:chExt cx="1836324" cy="914400"/>
          </a:xfrm>
        </p:grpSpPr>
        <p:sp>
          <p:nvSpPr>
            <p:cNvPr id="9" name="Rectangle à coins arrondis 73">
              <a:extLst>
                <a:ext uri="{FF2B5EF4-FFF2-40B4-BE49-F238E27FC236}">
                  <a16:creationId xmlns="" xmlns:a16="http://schemas.microsoft.com/office/drawing/2014/main" id="{1850F91C-6708-48FA-A2A0-F068852BE060}"/>
                </a:ext>
              </a:extLst>
            </p:cNvPr>
            <p:cNvSpPr/>
            <p:nvPr/>
          </p:nvSpPr>
          <p:spPr>
            <a:xfrm>
              <a:off x="4146051" y="4327442"/>
              <a:ext cx="1836324" cy="914400"/>
            </a:xfrm>
            <a:prstGeom prst="roundRect">
              <a:avLst/>
            </a:prstGeom>
            <a:solidFill>
              <a:srgbClr val="FDE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200" b="1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HiveServer2</a:t>
              </a:r>
            </a:p>
          </p:txBody>
        </p:sp>
        <p:pic>
          <p:nvPicPr>
            <p:cNvPr id="10" name="Image 74">
              <a:extLst>
                <a:ext uri="{FF2B5EF4-FFF2-40B4-BE49-F238E27FC236}">
                  <a16:creationId xmlns="" xmlns:a16="http://schemas.microsoft.com/office/drawing/2014/main" id="{19CDF9C5-A762-4CB8-A684-2FA423D60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8488" y="4449226"/>
              <a:ext cx="647947" cy="583379"/>
            </a:xfrm>
            <a:prstGeom prst="rect">
              <a:avLst/>
            </a:prstGeom>
          </p:spPr>
        </p:pic>
      </p:grpSp>
      <p:grpSp>
        <p:nvGrpSpPr>
          <p:cNvPr id="15" name="Groupe 25">
            <a:extLst>
              <a:ext uri="{FF2B5EF4-FFF2-40B4-BE49-F238E27FC236}">
                <a16:creationId xmlns="" xmlns:a16="http://schemas.microsoft.com/office/drawing/2014/main" id="{10FB2EBE-8B2E-427C-B909-42E2DA2C0EAC}"/>
              </a:ext>
            </a:extLst>
          </p:cNvPr>
          <p:cNvGrpSpPr/>
          <p:nvPr/>
        </p:nvGrpSpPr>
        <p:grpSpPr>
          <a:xfrm>
            <a:off x="1952546" y="4148179"/>
            <a:ext cx="1836324" cy="914400"/>
            <a:chOff x="3615374" y="3708134"/>
            <a:chExt cx="1836324" cy="914400"/>
          </a:xfrm>
        </p:grpSpPr>
        <p:sp>
          <p:nvSpPr>
            <p:cNvPr id="13" name="Rectangle à coins arrondis 18">
              <a:extLst>
                <a:ext uri="{FF2B5EF4-FFF2-40B4-BE49-F238E27FC236}">
                  <a16:creationId xmlns="" xmlns:a16="http://schemas.microsoft.com/office/drawing/2014/main" id="{FE90EA9B-FFAD-4095-BC8C-2E7DA87FAA60}"/>
                </a:ext>
              </a:extLst>
            </p:cNvPr>
            <p:cNvSpPr/>
            <p:nvPr/>
          </p:nvSpPr>
          <p:spPr>
            <a:xfrm>
              <a:off x="3615374" y="3708134"/>
              <a:ext cx="1836324" cy="914400"/>
            </a:xfrm>
            <a:prstGeom prst="roundRect">
              <a:avLst/>
            </a:prstGeom>
            <a:solidFill>
              <a:srgbClr val="FDE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200" b="1" err="1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Hive</a:t>
              </a:r>
              <a:endParaRPr lang="fr-FR" sz="1200" b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endParaRPr>
            </a:p>
            <a:p>
              <a:pPr algn="r"/>
              <a:r>
                <a:rPr lang="fr-FR" sz="1200" b="1" err="1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Metastore</a:t>
              </a:r>
              <a:endParaRPr lang="fr-FR" sz="1200" b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pic>
          <p:nvPicPr>
            <p:cNvPr id="14" name="Image 19">
              <a:extLst>
                <a:ext uri="{FF2B5EF4-FFF2-40B4-BE49-F238E27FC236}">
                  <a16:creationId xmlns="" xmlns:a16="http://schemas.microsoft.com/office/drawing/2014/main" id="{0E4254BF-0BAE-4520-A97D-2B9CBA4DE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3759" y="3829917"/>
              <a:ext cx="745079" cy="670833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DAA237A-29A4-4C13-B00F-76027D7601BC}"/>
              </a:ext>
            </a:extLst>
          </p:cNvPr>
          <p:cNvGrpSpPr/>
          <p:nvPr/>
        </p:nvGrpSpPr>
        <p:grpSpPr>
          <a:xfrm>
            <a:off x="7826113" y="3010620"/>
            <a:ext cx="1832343" cy="960176"/>
            <a:chOff x="4146051" y="4327442"/>
            <a:chExt cx="1836324" cy="914400"/>
          </a:xfrm>
        </p:grpSpPr>
        <p:sp>
          <p:nvSpPr>
            <p:cNvPr id="17" name="Rectangle à coins arrondis 73">
              <a:extLst>
                <a:ext uri="{FF2B5EF4-FFF2-40B4-BE49-F238E27FC236}">
                  <a16:creationId xmlns="" xmlns:a16="http://schemas.microsoft.com/office/drawing/2014/main" id="{080FD3DD-8011-4C58-A964-DFC0C37394DA}"/>
                </a:ext>
              </a:extLst>
            </p:cNvPr>
            <p:cNvSpPr/>
            <p:nvPr/>
          </p:nvSpPr>
          <p:spPr>
            <a:xfrm>
              <a:off x="4146051" y="4327442"/>
              <a:ext cx="1836324" cy="914400"/>
            </a:xfrm>
            <a:prstGeom prst="roundRect">
              <a:avLst/>
            </a:prstGeom>
            <a:solidFill>
              <a:srgbClr val="FDE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200" b="1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HiveServer2</a:t>
              </a:r>
            </a:p>
          </p:txBody>
        </p:sp>
        <p:pic>
          <p:nvPicPr>
            <p:cNvPr id="18" name="Image 74">
              <a:extLst>
                <a:ext uri="{FF2B5EF4-FFF2-40B4-BE49-F238E27FC236}">
                  <a16:creationId xmlns="" xmlns:a16="http://schemas.microsoft.com/office/drawing/2014/main" id="{C334A5F8-A668-4ABA-AFCE-32E442426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8488" y="4449226"/>
              <a:ext cx="647947" cy="583379"/>
            </a:xfrm>
            <a:prstGeom prst="rect">
              <a:avLst/>
            </a:prstGeom>
          </p:spPr>
        </p:pic>
      </p:grpSp>
      <p:grpSp>
        <p:nvGrpSpPr>
          <p:cNvPr id="19" name="Groupe 25">
            <a:extLst>
              <a:ext uri="{FF2B5EF4-FFF2-40B4-BE49-F238E27FC236}">
                <a16:creationId xmlns="" xmlns:a16="http://schemas.microsoft.com/office/drawing/2014/main" id="{A74C3C85-9C17-4F90-85DE-BEADF9BEE79C}"/>
              </a:ext>
            </a:extLst>
          </p:cNvPr>
          <p:cNvGrpSpPr/>
          <p:nvPr/>
        </p:nvGrpSpPr>
        <p:grpSpPr>
          <a:xfrm>
            <a:off x="7826113" y="4105995"/>
            <a:ext cx="1836324" cy="914400"/>
            <a:chOff x="3615374" y="3708134"/>
            <a:chExt cx="1836324" cy="914400"/>
          </a:xfrm>
        </p:grpSpPr>
        <p:sp>
          <p:nvSpPr>
            <p:cNvPr id="20" name="Rectangle à coins arrondis 18">
              <a:extLst>
                <a:ext uri="{FF2B5EF4-FFF2-40B4-BE49-F238E27FC236}">
                  <a16:creationId xmlns="" xmlns:a16="http://schemas.microsoft.com/office/drawing/2014/main" id="{D7B7C31D-A0E8-43F4-AB3C-6F1D29A419F8}"/>
                </a:ext>
              </a:extLst>
            </p:cNvPr>
            <p:cNvSpPr/>
            <p:nvPr/>
          </p:nvSpPr>
          <p:spPr>
            <a:xfrm>
              <a:off x="3615374" y="3708134"/>
              <a:ext cx="1836324" cy="914400"/>
            </a:xfrm>
            <a:prstGeom prst="roundRect">
              <a:avLst/>
            </a:prstGeom>
            <a:solidFill>
              <a:srgbClr val="FDE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200" b="1" err="1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Hive</a:t>
              </a:r>
              <a:endParaRPr lang="fr-FR" sz="1200" b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endParaRPr>
            </a:p>
            <a:p>
              <a:pPr algn="r"/>
              <a:r>
                <a:rPr lang="fr-FR" sz="1200" b="1" err="1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Metastore</a:t>
              </a:r>
              <a:endParaRPr lang="fr-FR" sz="1200" b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pic>
          <p:nvPicPr>
            <p:cNvPr id="21" name="Image 19">
              <a:extLst>
                <a:ext uri="{FF2B5EF4-FFF2-40B4-BE49-F238E27FC236}">
                  <a16:creationId xmlns="" xmlns:a16="http://schemas.microsoft.com/office/drawing/2014/main" id="{FFAB12AF-FD3C-4660-BDB3-BD4600658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3759" y="3829917"/>
              <a:ext cx="745079" cy="670833"/>
            </a:xfrm>
            <a:prstGeom prst="rect">
              <a:avLst/>
            </a:prstGeom>
          </p:spPr>
        </p:pic>
      </p:grpSp>
      <p:pic>
        <p:nvPicPr>
          <p:cNvPr id="23" name="Image 10">
            <a:extLst>
              <a:ext uri="{FF2B5EF4-FFF2-40B4-BE49-F238E27FC236}">
                <a16:creationId xmlns="" xmlns:a16="http://schemas.microsoft.com/office/drawing/2014/main" id="{209E6FE7-C966-4B0D-9D07-F08902D1F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975" y="5195929"/>
            <a:ext cx="1173338" cy="6068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" name="Image 10">
            <a:extLst>
              <a:ext uri="{FF2B5EF4-FFF2-40B4-BE49-F238E27FC236}">
                <a16:creationId xmlns="" xmlns:a16="http://schemas.microsoft.com/office/drawing/2014/main" id="{4B57E487-3297-4C79-8665-7D4EBA0FC6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03" y="5163270"/>
            <a:ext cx="1173338" cy="6068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9BACB301-2050-4A69-ADBA-C5D9EC1CFD96}"/>
              </a:ext>
            </a:extLst>
          </p:cNvPr>
          <p:cNvSpPr/>
          <p:nvPr/>
        </p:nvSpPr>
        <p:spPr>
          <a:xfrm>
            <a:off x="3323978" y="4119604"/>
            <a:ext cx="832907" cy="24063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Helvetica" charset="0"/>
                <a:ea typeface="Helvetica" charset="0"/>
                <a:cs typeface="Helvetica" charset="0"/>
              </a:rPr>
              <a:t>1.2.0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51C6B07C-7E61-4090-9AB1-C147DD6305F3}"/>
              </a:ext>
            </a:extLst>
          </p:cNvPr>
          <p:cNvSpPr/>
          <p:nvPr/>
        </p:nvSpPr>
        <p:spPr>
          <a:xfrm>
            <a:off x="3323978" y="3062329"/>
            <a:ext cx="832907" cy="24063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Helvetica" charset="0"/>
                <a:ea typeface="Helvetica" charset="0"/>
                <a:cs typeface="Helvetica" charset="0"/>
              </a:rPr>
              <a:t>1.2.0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BAC2087B-0ADE-4C19-8CC8-0D88AE9DDF93}"/>
              </a:ext>
            </a:extLst>
          </p:cNvPr>
          <p:cNvSpPr/>
          <p:nvPr/>
        </p:nvSpPr>
        <p:spPr>
          <a:xfrm>
            <a:off x="9111830" y="2982045"/>
            <a:ext cx="832907" cy="24063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Helvetica" charset="0"/>
                <a:ea typeface="Helvetica" charset="0"/>
                <a:cs typeface="Helvetica" charset="0"/>
              </a:rPr>
              <a:t>2.3.0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04F42C81-7850-4031-851B-9BD8886A76D8}"/>
              </a:ext>
            </a:extLst>
          </p:cNvPr>
          <p:cNvSpPr/>
          <p:nvPr/>
        </p:nvSpPr>
        <p:spPr>
          <a:xfrm>
            <a:off x="9121354" y="4067895"/>
            <a:ext cx="832907" cy="24063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Helvetica" charset="0"/>
                <a:ea typeface="Helvetica" charset="0"/>
                <a:cs typeface="Helvetica" charset="0"/>
              </a:rPr>
              <a:t>2.3.0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662" y="3579110"/>
            <a:ext cx="2316705" cy="97756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482114" y="5195929"/>
            <a:ext cx="2671040" cy="57417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noFill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3186" y="5276142"/>
            <a:ext cx="2207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Restore/Upgrade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67183" y="3080372"/>
            <a:ext cx="1431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Double Run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39289" y="3102860"/>
            <a:ext cx="1540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Helvetica" charset="0"/>
                <a:ea typeface="Helvetica" charset="0"/>
                <a:cs typeface="Helvetica" charset="0"/>
              </a:rPr>
              <a:t>Double Run</a:t>
            </a:r>
          </a:p>
        </p:txBody>
      </p:sp>
      <p:sp>
        <p:nvSpPr>
          <p:cNvPr id="39" name="Right Arrow 38"/>
          <p:cNvSpPr/>
          <p:nvPr/>
        </p:nvSpPr>
        <p:spPr>
          <a:xfrm rot="1655303">
            <a:off x="3873249" y="3445729"/>
            <a:ext cx="822178" cy="38840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noFill/>
            </a:endParaRPr>
          </a:p>
        </p:txBody>
      </p:sp>
      <p:sp>
        <p:nvSpPr>
          <p:cNvPr id="40" name="Right Arrow 39"/>
          <p:cNvSpPr/>
          <p:nvPr/>
        </p:nvSpPr>
        <p:spPr>
          <a:xfrm rot="20178536">
            <a:off x="6769847" y="3393218"/>
            <a:ext cx="949052" cy="37178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19631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D7F8DB9-A00C-4233-94A1-DD97E54A2B78}"/>
              </a:ext>
            </a:extLst>
          </p:cNvPr>
          <p:cNvSpPr txBox="1"/>
          <p:nvPr/>
        </p:nvSpPr>
        <p:spPr>
          <a:xfrm>
            <a:off x="552450" y="371475"/>
            <a:ext cx="881973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8F1C"/>
                </a:solidFill>
                <a:latin typeface="Helvetica" charset="0"/>
                <a:ea typeface="Helvetica" charset="0"/>
                <a:cs typeface="Helvetica" charset="0"/>
              </a:rPr>
              <a:t>Conclusions – what did we achieve?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9D7801E-9871-4011-9160-D3895EB3B607}"/>
              </a:ext>
            </a:extLst>
          </p:cNvPr>
          <p:cNvSpPr txBox="1"/>
          <p:nvPr/>
        </p:nvSpPr>
        <p:spPr>
          <a:xfrm>
            <a:off x="934528" y="1588698"/>
            <a:ext cx="8550276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Decommissioning of Hive CLI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Scaling out Hive Components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Load balancing and high availability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Self-healing with Marathon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Lightweight Hive client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Upgraded monitoring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Helvetica"/>
                <a:cs typeface="Helvetica"/>
              </a:rPr>
              <a:t>Enable Hive Upgrade</a:t>
            </a:r>
          </a:p>
        </p:txBody>
      </p:sp>
      <p:pic>
        <p:nvPicPr>
          <p:cNvPr id="4" name="Picture 5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191C7F7A-2AF5-41EA-A1D8-7C4EB340F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948" y="1684386"/>
            <a:ext cx="5834332" cy="2917166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="" xmlns:a16="http://schemas.microsoft.com/office/drawing/2014/main" id="{73512CE3-30F2-41AB-B216-42F30A8CA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175" y="4352925"/>
            <a:ext cx="737529" cy="953380"/>
          </a:xfrm>
          <a:prstGeom prst="rect">
            <a:avLst/>
          </a:prstGeom>
        </p:spPr>
      </p:pic>
      <p:pic>
        <p:nvPicPr>
          <p:cNvPr id="7" name="Picture 5" descr="A black and white photo of a person&#10;&#10;Description generated with high confidence">
            <a:extLst>
              <a:ext uri="{FF2B5EF4-FFF2-40B4-BE49-F238E27FC236}">
                <a16:creationId xmlns="" xmlns:a16="http://schemas.microsoft.com/office/drawing/2014/main" id="{88962C9F-C702-4097-98C0-0D842C173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0" y="2809875"/>
            <a:ext cx="4241476" cy="318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6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D7F8DB9-A00C-4233-94A1-DD97E54A2B78}"/>
              </a:ext>
            </a:extLst>
          </p:cNvPr>
          <p:cNvSpPr txBox="1"/>
          <p:nvPr/>
        </p:nvSpPr>
        <p:spPr>
          <a:xfrm>
            <a:off x="552450" y="371475"/>
            <a:ext cx="881973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err="1">
                <a:solidFill>
                  <a:srgbClr val="FF8F1C"/>
                </a:solidFill>
                <a:latin typeface="Helvetica" charset="0"/>
                <a:ea typeface="Helvetica" charset="0"/>
                <a:cs typeface="Helvetica" charset="0"/>
              </a:rPr>
              <a:t>Criteo</a:t>
            </a:r>
            <a:r>
              <a:rPr lang="en-US" sz="3200">
                <a:solidFill>
                  <a:srgbClr val="FF8F1C"/>
                </a:solidFill>
                <a:latin typeface="Helvetica" charset="0"/>
                <a:ea typeface="Helvetica" charset="0"/>
                <a:cs typeface="Helvetica" charset="0"/>
              </a:rPr>
              <a:t> – </a:t>
            </a:r>
            <a:r>
              <a:rPr lang="en-US" sz="3200" err="1">
                <a:solidFill>
                  <a:srgbClr val="FF8F1C"/>
                </a:solidFill>
                <a:latin typeface="Helvetica" charset="0"/>
                <a:ea typeface="Helvetica" charset="0"/>
                <a:cs typeface="Helvetica" charset="0"/>
              </a:rPr>
              <a:t>qu'est-ce</a:t>
            </a:r>
            <a:r>
              <a:rPr lang="en-US" sz="3200">
                <a:solidFill>
                  <a:srgbClr val="FF8F1C"/>
                </a:solidFill>
                <a:latin typeface="Helvetica" charset="0"/>
                <a:ea typeface="Helvetica" charset="0"/>
                <a:cs typeface="Helvetica" charset="0"/>
              </a:rPr>
              <a:t> que </a:t>
            </a:r>
            <a:r>
              <a:rPr lang="en-US" sz="3200" err="1">
                <a:solidFill>
                  <a:srgbClr val="FF8F1C"/>
                </a:solidFill>
                <a:latin typeface="Helvetica" charset="0"/>
                <a:ea typeface="Helvetica" charset="0"/>
                <a:cs typeface="Helvetica" charset="0"/>
              </a:rPr>
              <a:t>c'est</a:t>
            </a:r>
            <a:r>
              <a:rPr lang="en-US" sz="3200">
                <a:solidFill>
                  <a:srgbClr val="FF8F1C"/>
                </a:solidFill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US">
              <a:solidFill>
                <a:srgbClr val="FF8F1C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FE12356-1FEA-4BD6-B975-081FA030D83F}"/>
              </a:ext>
            </a:extLst>
          </p:cNvPr>
          <p:cNvSpPr txBox="1"/>
          <p:nvPr/>
        </p:nvSpPr>
        <p:spPr>
          <a:xfrm>
            <a:off x="769938" y="2444750"/>
            <a:ext cx="960380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err="1">
                <a:latin typeface="Helvetica" charset="0"/>
                <a:ea typeface="Helvetica" charset="0"/>
                <a:cs typeface="Helvetica" charset="0"/>
              </a:rPr>
              <a:t>Criteo</a:t>
            </a:r>
            <a:r>
              <a:rPr lang="en-US" sz="4800">
                <a:latin typeface="Helvetica" charset="0"/>
                <a:ea typeface="Helvetica" charset="0"/>
                <a:cs typeface="Helvetica" charset="0"/>
              </a:rPr>
              <a:t> is the biggest tech company you never heard of.</a:t>
            </a:r>
          </a:p>
        </p:txBody>
      </p:sp>
    </p:spTree>
    <p:extLst>
      <p:ext uri="{BB962C8B-B14F-4D97-AF65-F5344CB8AC3E}">
        <p14:creationId xmlns:p14="http://schemas.microsoft.com/office/powerpoint/2010/main" val="72440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D7F8DB9-A00C-4233-94A1-DD97E54A2B78}"/>
              </a:ext>
            </a:extLst>
          </p:cNvPr>
          <p:cNvSpPr txBox="1"/>
          <p:nvPr/>
        </p:nvSpPr>
        <p:spPr>
          <a:xfrm>
            <a:off x="552450" y="371475"/>
            <a:ext cx="881973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err="1">
                <a:solidFill>
                  <a:srgbClr val="FF8F1C"/>
                </a:solidFill>
                <a:latin typeface="Helvetica" charset="0"/>
                <a:ea typeface="Helvetica" charset="0"/>
                <a:cs typeface="Helvetica" charset="0"/>
              </a:rPr>
              <a:t>Criteo</a:t>
            </a:r>
            <a:r>
              <a:rPr lang="en-US" sz="3200">
                <a:solidFill>
                  <a:srgbClr val="FF8F1C"/>
                </a:solidFill>
                <a:latin typeface="Helvetica" charset="0"/>
                <a:ea typeface="Helvetica" charset="0"/>
                <a:cs typeface="Helvetica" charset="0"/>
              </a:rPr>
              <a:t> – what do we do?</a:t>
            </a:r>
            <a:endParaRPr lang="en-US">
              <a:solidFill>
                <a:srgbClr val="FF8F1C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FE12356-1FEA-4BD6-B975-081FA030D83F}"/>
              </a:ext>
            </a:extLst>
          </p:cNvPr>
          <p:cNvSpPr txBox="1"/>
          <p:nvPr/>
        </p:nvSpPr>
        <p:spPr>
          <a:xfrm>
            <a:off x="676275" y="1371600"/>
            <a:ext cx="960380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err="1">
                <a:latin typeface="Helvetica" charset="0"/>
                <a:ea typeface="Helvetica" charset="0"/>
                <a:cs typeface="Helvetica" charset="0"/>
              </a:rPr>
              <a:t>Criteo</a:t>
            </a:r>
            <a:r>
              <a:rPr lang="en-US" sz="4800">
                <a:latin typeface="Helvetica" charset="0"/>
                <a:ea typeface="Helvetica" charset="0"/>
                <a:cs typeface="Helvetica" charset="0"/>
              </a:rPr>
              <a:t> is a performance advertising companies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E496E91-CF55-4888-BD59-08A55F26CD1E}"/>
              </a:ext>
            </a:extLst>
          </p:cNvPr>
          <p:cNvSpPr txBox="1"/>
          <p:nvPr/>
        </p:nvSpPr>
        <p:spPr>
          <a:xfrm>
            <a:off x="619125" y="3219450"/>
            <a:ext cx="9603805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Helvetica" charset="0"/>
                <a:ea typeface="Helvetica" charset="0"/>
                <a:cs typeface="Helvetica" charset="0"/>
              </a:rPr>
              <a:t>We pay for </a:t>
            </a:r>
            <a:r>
              <a:rPr lang="en-US" sz="3200" b="1">
                <a:latin typeface="Helvetica" charset="0"/>
                <a:ea typeface="Helvetica" charset="0"/>
                <a:cs typeface="Helvetica" charset="0"/>
              </a:rPr>
              <a:t>displays</a:t>
            </a:r>
            <a:r>
              <a:rPr lang="en-US" sz="3200">
                <a:latin typeface="Helvetica" charset="0"/>
                <a:ea typeface="Helvetica" charset="0"/>
                <a:cs typeface="Helvetica" charset="0"/>
              </a:rPr>
              <a:t>, charge for </a:t>
            </a:r>
            <a:r>
              <a:rPr lang="en-US" sz="3200" b="1">
                <a:latin typeface="Helvetica" charset="0"/>
                <a:ea typeface="Helvetica" charset="0"/>
                <a:cs typeface="Helvetica" charset="0"/>
              </a:rPr>
              <a:t>traffic</a:t>
            </a:r>
            <a:r>
              <a:rPr lang="en-US" sz="3200">
                <a:latin typeface="Helvetica" charset="0"/>
                <a:ea typeface="Helvetica" charset="0"/>
                <a:cs typeface="Helvetica" charset="0"/>
              </a:rPr>
              <a:t> and optimize for </a:t>
            </a:r>
            <a:r>
              <a:rPr lang="en-US" sz="3200" b="1">
                <a:latin typeface="Helvetica" charset="0"/>
                <a:ea typeface="Helvetica" charset="0"/>
                <a:cs typeface="Helvetica" charset="0"/>
              </a:rPr>
              <a:t>conversions</a:t>
            </a:r>
            <a:r>
              <a:rPr lang="en-US" sz="3200">
                <a:latin typeface="Helvetica" charset="0"/>
                <a:ea typeface="Helvetica" charset="0"/>
                <a:cs typeface="Helvetica" charset="0"/>
              </a:rPr>
              <a:t> across many channels: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3200" b="1">
                <a:latin typeface="Helvetica" charset="0"/>
                <a:ea typeface="Helvetica" charset="0"/>
                <a:cs typeface="Helvetica" charset="0"/>
              </a:rPr>
              <a:t>Banners</a:t>
            </a:r>
            <a:r>
              <a:rPr lang="en-US" sz="3200"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3200" b="1">
                <a:latin typeface="Helvetica" charset="0"/>
                <a:ea typeface="Helvetica" charset="0"/>
                <a:cs typeface="Helvetica" charset="0"/>
              </a:rPr>
              <a:t>mobile</a:t>
            </a:r>
            <a:r>
              <a:rPr lang="en-US" sz="3200"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3200" b="1">
                <a:latin typeface="Helvetica" charset="0"/>
                <a:ea typeface="Helvetica" charset="0"/>
                <a:cs typeface="Helvetica" charset="0"/>
              </a:rPr>
              <a:t>Facebook</a:t>
            </a:r>
            <a:r>
              <a:rPr lang="en-US" sz="3200"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3200" b="1">
                <a:latin typeface="Helvetica" charset="0"/>
                <a:ea typeface="Helvetica" charset="0"/>
                <a:cs typeface="Helvetica" charset="0"/>
              </a:rPr>
              <a:t>sponsored products &amp; more</a:t>
            </a:r>
          </a:p>
        </p:txBody>
      </p:sp>
    </p:spTree>
    <p:extLst>
      <p:ext uri="{BB962C8B-B14F-4D97-AF65-F5344CB8AC3E}">
        <p14:creationId xmlns:p14="http://schemas.microsoft.com/office/powerpoint/2010/main" val="104978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81" y="5986416"/>
            <a:ext cx="8180832" cy="1097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81" y="964525"/>
            <a:ext cx="8180832" cy="50048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D7F8DB9-A00C-4233-94A1-DD97E54A2B78}"/>
              </a:ext>
            </a:extLst>
          </p:cNvPr>
          <p:cNvSpPr txBox="1"/>
          <p:nvPr/>
        </p:nvSpPr>
        <p:spPr>
          <a:xfrm>
            <a:off x="552450" y="371475"/>
            <a:ext cx="881973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err="1">
                <a:solidFill>
                  <a:srgbClr val="FF8F1C"/>
                </a:solidFill>
                <a:latin typeface="Helvetica" charset="0"/>
                <a:ea typeface="Helvetica" charset="0"/>
                <a:cs typeface="Helvetica" charset="0"/>
              </a:rPr>
              <a:t>Criteo</a:t>
            </a:r>
            <a:r>
              <a:rPr lang="en-US" sz="3200">
                <a:solidFill>
                  <a:srgbClr val="FF8F1C"/>
                </a:solidFill>
                <a:latin typeface="Helvetica" charset="0"/>
                <a:ea typeface="Helvetica" charset="0"/>
                <a:cs typeface="Helvetica" charset="0"/>
              </a:rPr>
              <a:t> – what do we do?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7F9176A0-CCB4-4D71-A8AD-9B7EC11A1EE7}"/>
              </a:ext>
            </a:extLst>
          </p:cNvPr>
          <p:cNvSpPr/>
          <p:nvPr/>
        </p:nvSpPr>
        <p:spPr>
          <a:xfrm>
            <a:off x="219329" y="5690057"/>
            <a:ext cx="2136775" cy="835325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1C45EA8-4F10-49A0-9582-C3636FE6C986}"/>
              </a:ext>
            </a:extLst>
          </p:cNvPr>
          <p:cNvSpPr txBox="1"/>
          <p:nvPr/>
        </p:nvSpPr>
        <p:spPr>
          <a:xfrm>
            <a:off x="3716018" y="964525"/>
            <a:ext cx="8275022" cy="1446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800" b="1">
                <a:solidFill>
                  <a:srgbClr val="FF8F1C"/>
                </a:solidFill>
                <a:latin typeface="Helvetica" charset="0"/>
                <a:ea typeface="Helvetica" charset="0"/>
                <a:cs typeface="Helvetica" charset="0"/>
              </a:rPr>
              <a:t>Yes, this is us</a:t>
            </a:r>
            <a:r>
              <a:rPr lang="en-US" sz="1400" b="1">
                <a:solidFill>
                  <a:srgbClr val="FF8F1C"/>
                </a:solidFill>
                <a:latin typeface="Helvetica" charset="0"/>
                <a:ea typeface="Helvetica" charset="0"/>
                <a:cs typeface="Helvetica" charset="0"/>
              </a:rPr>
              <a:t> (sorry)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17F2456-A1BA-4D14-A4F2-D983A118D9AB}"/>
              </a:ext>
            </a:extLst>
          </p:cNvPr>
          <p:cNvSpPr txBox="1"/>
          <p:nvPr/>
        </p:nvSpPr>
        <p:spPr>
          <a:xfrm>
            <a:off x="361950" y="2419350"/>
            <a:ext cx="3726043" cy="18158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60605B"/>
                </a:solidFill>
                <a:latin typeface="Consolas" charset="0"/>
                <a:ea typeface="Consolas" charset="0"/>
                <a:cs typeface="Consolas" charset="0"/>
              </a:rPr>
              <a:t>https://</a:t>
            </a:r>
            <a:r>
              <a:rPr lang="en-US" sz="1400" b="1" err="1">
                <a:solidFill>
                  <a:srgbClr val="60605B"/>
                </a:solidFill>
                <a:latin typeface="Consolas" charset="0"/>
                <a:ea typeface="Consolas" charset="0"/>
                <a:cs typeface="Consolas" charset="0"/>
              </a:rPr>
              <a:t>info.criteo.com</a:t>
            </a:r>
            <a:r>
              <a:rPr lang="en-US" sz="1400">
                <a:solidFill>
                  <a:srgbClr val="60605B"/>
                </a:solidFill>
                <a:latin typeface="Consolas" charset="0"/>
                <a:ea typeface="Consolas" charset="0"/>
                <a:cs typeface="Consolas" charset="0"/>
              </a:rPr>
              <a:t>/privacy/</a:t>
            </a:r>
            <a:r>
              <a:rPr lang="en-US" sz="1400" err="1">
                <a:solidFill>
                  <a:srgbClr val="60605B"/>
                </a:solidFill>
                <a:latin typeface="Consolas" charset="0"/>
                <a:ea typeface="Consolas" charset="0"/>
                <a:cs typeface="Consolas" charset="0"/>
              </a:rPr>
              <a:t>informations?infonorm</a:t>
            </a:r>
            <a:r>
              <a:rPr lang="en-US" sz="1400">
                <a:solidFill>
                  <a:srgbClr val="60605B"/>
                </a:solidFill>
                <a:latin typeface="Consolas" charset="0"/>
                <a:ea typeface="Consolas" charset="0"/>
                <a:cs typeface="Consolas" charset="0"/>
              </a:rPr>
              <a:t>=3&amp;partner=844&amp;campaignid=48508&amp;zoneid=180208&amp;bannerid=8591434&amp;displayid=76c74aae19&amp;uaCap=0&amp;aid=DPHilnwvNHczOGhpV0ZlaGc4WE1OdWh3VS8zbC9zbVhiLzJBR3pncWxDT0JzaXJjPXw=&amp;u=|QU8F43nlPHdKAiWLUh/X0ZxHlgcj0wSTBN5tY0acwzc=|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="" xmlns:a16="http://schemas.microsoft.com/office/drawing/2014/main" id="{8E625DCD-3C6F-44A2-B394-EFB498659B6B}"/>
              </a:ext>
            </a:extLst>
          </p:cNvPr>
          <p:cNvSpPr/>
          <p:nvPr/>
        </p:nvSpPr>
        <p:spPr>
          <a:xfrm rot="7469085">
            <a:off x="1079822" y="4720328"/>
            <a:ext cx="978408" cy="484632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2" name="Arrow: Left 11">
            <a:extLst>
              <a:ext uri="{FF2B5EF4-FFF2-40B4-BE49-F238E27FC236}">
                <a16:creationId xmlns="" xmlns:a16="http://schemas.microsoft.com/office/drawing/2014/main" id="{F4BA0B4A-C28E-4D6B-A167-2BAC08EF3E8D}"/>
              </a:ext>
            </a:extLst>
          </p:cNvPr>
          <p:cNvSpPr/>
          <p:nvPr/>
        </p:nvSpPr>
        <p:spPr>
          <a:xfrm rot="8476802">
            <a:off x="4215838" y="2662360"/>
            <a:ext cx="1262319" cy="484188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6" name="Picture 8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23E711DD-DA85-47C2-8270-99F141A6A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816730" flipV="1">
            <a:off x="8622373" y="2926086"/>
            <a:ext cx="450012" cy="44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5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C8121E09-A024-424B-8A5D-AFF2A9457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01" y="1213586"/>
            <a:ext cx="1556410" cy="15731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D7F8DB9-A00C-4233-94A1-DD97E54A2B78}"/>
              </a:ext>
            </a:extLst>
          </p:cNvPr>
          <p:cNvSpPr txBox="1"/>
          <p:nvPr/>
        </p:nvSpPr>
        <p:spPr>
          <a:xfrm>
            <a:off x="552450" y="371475"/>
            <a:ext cx="881973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FF8F1C"/>
                </a:solidFill>
                <a:latin typeface="Helvetica" charset="0"/>
                <a:ea typeface="Helvetica" charset="0"/>
                <a:cs typeface="Helvetica" charset="0"/>
              </a:rPr>
              <a:t>Scale of </a:t>
            </a:r>
            <a:r>
              <a:rPr lang="en-US" sz="3200" dirty="0" err="1">
                <a:solidFill>
                  <a:srgbClr val="FF8F1C"/>
                </a:solidFill>
                <a:latin typeface="Helvetica" charset="0"/>
                <a:ea typeface="Helvetica" charset="0"/>
                <a:cs typeface="Helvetica" charset="0"/>
              </a:rPr>
              <a:t>Criteo</a:t>
            </a:r>
          </a:p>
        </p:txBody>
      </p:sp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C67487FB-4474-465F-8D31-C6D241A09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0675" y="3543300"/>
            <a:ext cx="1043389" cy="939051"/>
          </a:xfrm>
          <a:prstGeom prst="rect">
            <a:avLst/>
          </a:prstGeom>
        </p:spPr>
      </p:pic>
      <p:pic>
        <p:nvPicPr>
          <p:cNvPr id="6" name="Picture 6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0CAF4130-9DEB-4697-8769-993192406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2425" y="4343400"/>
            <a:ext cx="2142536" cy="7607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E38E245-1ECF-4F2A-BEA1-401BFD401189}"/>
              </a:ext>
            </a:extLst>
          </p:cNvPr>
          <p:cNvSpPr txBox="1"/>
          <p:nvPr/>
        </p:nvSpPr>
        <p:spPr>
          <a:xfrm>
            <a:off x="771525" y="2442210"/>
            <a:ext cx="385283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800" dirty="0">
              <a:solidFill>
                <a:srgbClr val="60605B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3B9109A-7354-4A44-BA30-B6DF29A8296A}"/>
              </a:ext>
            </a:extLst>
          </p:cNvPr>
          <p:cNvSpPr txBox="1"/>
          <p:nvPr/>
        </p:nvSpPr>
        <p:spPr>
          <a:xfrm>
            <a:off x="7810500" y="5172075"/>
            <a:ext cx="385283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18,000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+ 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analytics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 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jobs a day</a:t>
            </a:r>
          </a:p>
          <a:p>
            <a:pPr algn="ctr"/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14PB+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analytics data a day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1ADC74F-45EB-489D-B393-02134EE374FF}"/>
              </a:ext>
            </a:extLst>
          </p:cNvPr>
          <p:cNvSpPr txBox="1"/>
          <p:nvPr/>
        </p:nvSpPr>
        <p:spPr>
          <a:xfrm>
            <a:off x="4067175" y="2660692"/>
            <a:ext cx="385283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200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+ 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analysts</a:t>
            </a:r>
          </a:p>
          <a:p>
            <a:pPr algn="ctr"/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600+ 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engineers</a:t>
            </a:r>
          </a:p>
          <a:p>
            <a:pPr algn="ctr"/>
            <a:r>
              <a:rPr lang="en-US" b="1" dirty="0">
                <a:latin typeface="Helvetica" charset="0"/>
                <a:cs typeface="Helvetica" charset="0"/>
              </a:rPr>
              <a:t>1000+ </a:t>
            </a:r>
            <a:r>
              <a:rPr lang="en-US" dirty="0">
                <a:latin typeface="Helvetica" charset="0"/>
                <a:cs typeface="Helvetica" charset="0"/>
              </a:rPr>
              <a:t>sales and ops</a:t>
            </a:r>
            <a:endParaRPr lang="en-US"/>
          </a:p>
        </p:txBody>
      </p:sp>
      <p:pic>
        <p:nvPicPr>
          <p:cNvPr id="14" name="Picture 13" descr="A close up of a logo&#10;&#10;Description generated with very high confiden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0275" y="4324350"/>
            <a:ext cx="2079760" cy="853873"/>
          </a:xfrm>
          <a:prstGeom prst="rect">
            <a:avLst/>
          </a:prstGeom>
        </p:spPr>
      </p:pic>
      <p:pic>
        <p:nvPicPr>
          <p:cNvPr id="10" name="Picture 12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8772367B-F3F7-450D-810B-3B2B46BF0B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9725" y="1152525"/>
            <a:ext cx="1292420" cy="128924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BCD700D-3C4A-41D2-9C7B-98AED1826312}"/>
              </a:ext>
            </a:extLst>
          </p:cNvPr>
          <p:cNvSpPr txBox="1"/>
          <p:nvPr/>
        </p:nvSpPr>
        <p:spPr>
          <a:xfrm>
            <a:off x="333375" y="2495550"/>
            <a:ext cx="3852832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60605B"/>
                </a:solidFill>
                <a:latin typeface="Helvetica" charset="0"/>
                <a:cs typeface="Helvetica" charset="0"/>
              </a:rPr>
              <a:t>30</a:t>
            </a:r>
            <a:r>
              <a:rPr lang="en-US" b="1" dirty="0">
                <a:latin typeface="Helvetica"/>
                <a:cs typeface="Helvetica"/>
              </a:rPr>
              <a:t>+ </a:t>
            </a:r>
            <a:r>
              <a:rPr lang="en-US" dirty="0">
                <a:latin typeface="Helvetica"/>
                <a:cs typeface="Helvetica"/>
              </a:rPr>
              <a:t>offices</a:t>
            </a:r>
            <a:endParaRPr lang="en-US">
              <a:latin typeface="HurmeGeometricSans2 Light"/>
              <a:cs typeface="Helvetica"/>
            </a:endParaRPr>
          </a:p>
          <a:p>
            <a:pPr algn="ctr"/>
            <a:r>
              <a:rPr lang="en-US" b="1" dirty="0">
                <a:latin typeface="Helvetica"/>
                <a:cs typeface="Helvetica"/>
              </a:rPr>
              <a:t>7</a:t>
            </a:r>
            <a:r>
              <a:rPr lang="en-US" dirty="0">
                <a:latin typeface="Helvetica"/>
                <a:cs typeface="Helvetica"/>
              </a:rPr>
              <a:t> DCs</a:t>
            </a:r>
          </a:p>
          <a:p>
            <a:pPr algn="ctr"/>
            <a:r>
              <a:rPr lang="en-US" b="1" dirty="0">
                <a:latin typeface="Helvetica"/>
                <a:cs typeface="Helvetica"/>
              </a:rPr>
              <a:t>15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PoPs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16" name="Picture 18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537FC82D-A5C4-4D01-9D26-7185E20510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4025" y="3905250"/>
            <a:ext cx="1196898" cy="119689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F67A8A3-2678-434F-91C2-DC2449A08E49}"/>
              </a:ext>
            </a:extLst>
          </p:cNvPr>
          <p:cNvSpPr txBox="1"/>
          <p:nvPr/>
        </p:nvSpPr>
        <p:spPr>
          <a:xfrm>
            <a:off x="4933950" y="5181600"/>
            <a:ext cx="239681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60605B"/>
                </a:solidFill>
                <a:latin typeface="Helvetica"/>
                <a:cs typeface="Segoe UI"/>
              </a:rPr>
              <a:t>​</a:t>
            </a:r>
            <a:r>
              <a:rPr lang="en-US" b="1" dirty="0">
                <a:solidFill>
                  <a:srgbClr val="60605B"/>
                </a:solidFill>
                <a:latin typeface="Helvetica"/>
                <a:cs typeface="Arial"/>
              </a:rPr>
              <a:t>3000+ </a:t>
            </a:r>
            <a:r>
              <a:rPr lang="en-US" dirty="0">
                <a:solidFill>
                  <a:srgbClr val="60605B"/>
                </a:solidFill>
                <a:latin typeface="Helvetica"/>
                <a:cs typeface="Arial"/>
              </a:rPr>
              <a:t>Hadoop nodes</a:t>
            </a:r>
            <a:endParaRPr lang="en-US" dirty="0">
              <a:solidFill>
                <a:srgbClr val="60605B"/>
              </a:solidFill>
              <a:latin typeface="Helvetica"/>
              <a:cs typeface="Helvetica"/>
            </a:endParaRPr>
          </a:p>
          <a:p>
            <a:pPr algn="ctr"/>
            <a:r>
              <a:rPr lang="en-US" b="1" dirty="0">
                <a:solidFill>
                  <a:srgbClr val="60605B"/>
                </a:solidFill>
                <a:latin typeface="Helvetica"/>
                <a:cs typeface="Arial"/>
              </a:rPr>
              <a:t>~60k</a:t>
            </a:r>
            <a:r>
              <a:rPr lang="en-US" dirty="0">
                <a:solidFill>
                  <a:srgbClr val="60605B"/>
                </a:solidFill>
                <a:latin typeface="Helvetica"/>
                <a:cs typeface="Arial"/>
              </a:rPr>
              <a:t> YARN cores</a:t>
            </a:r>
            <a:endParaRPr lang="en-US">
              <a:solidFill>
                <a:srgbClr val="60605B"/>
              </a:solidFill>
              <a:latin typeface="Helvetica"/>
              <a:cs typeface="Helvetica"/>
            </a:endParaRPr>
          </a:p>
          <a:p>
            <a:pPr algn="ctr"/>
            <a:endParaRPr lang="en-US" dirty="0">
              <a:latin typeface="Helvetica"/>
              <a:cs typeface="Helvetica"/>
            </a:endParaRPr>
          </a:p>
        </p:txBody>
      </p:sp>
      <p:pic>
        <p:nvPicPr>
          <p:cNvPr id="21" name="Picture 21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21AD5003-99BC-4A58-A7D2-13FB0D64A7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4975" y="1552575"/>
            <a:ext cx="898336" cy="90042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F78F3FA-EFC6-4631-B471-7B0A443B062A}"/>
              </a:ext>
            </a:extLst>
          </p:cNvPr>
          <p:cNvSpPr txBox="1"/>
          <p:nvPr/>
        </p:nvSpPr>
        <p:spPr>
          <a:xfrm>
            <a:off x="7515225" y="2609850"/>
            <a:ext cx="4394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60605B"/>
                </a:solidFill>
                <a:latin typeface="Helvetica"/>
              </a:rPr>
              <a:t>600TB</a:t>
            </a:r>
            <a:r>
              <a:rPr lang="en-US" dirty="0">
                <a:solidFill>
                  <a:srgbClr val="60605B"/>
                </a:solidFill>
                <a:latin typeface="Helvetica"/>
              </a:rPr>
              <a:t> ingested a day</a:t>
            </a:r>
            <a:r>
              <a:rPr lang="en-US" dirty="0">
                <a:solidFill>
                  <a:srgbClr val="60605B"/>
                </a:solidFill>
                <a:latin typeface="Helvetica"/>
                <a:cs typeface="Helvetica"/>
              </a:rPr>
              <a:t> in </a:t>
            </a:r>
            <a:r>
              <a:rPr lang="en-US" dirty="0">
                <a:solidFill>
                  <a:srgbClr val="60605B"/>
                </a:solidFill>
                <a:latin typeface="Helvetica"/>
              </a:rPr>
              <a:t>Hadoop</a:t>
            </a:r>
            <a:endParaRPr lang="en-US" dirty="0">
              <a:solidFill>
                <a:srgbClr val="60605B"/>
              </a:solidFill>
              <a:latin typeface="Helvetica"/>
              <a:cs typeface="Helvetica"/>
            </a:endParaRPr>
          </a:p>
          <a:p>
            <a:pPr algn="ctr"/>
            <a:r>
              <a:rPr lang="en-US" b="1" dirty="0">
                <a:solidFill>
                  <a:srgbClr val="60605B"/>
                </a:solidFill>
                <a:latin typeface="Helvetica"/>
              </a:rPr>
              <a:t>220PB+</a:t>
            </a:r>
            <a:r>
              <a:rPr lang="en-US" dirty="0">
                <a:solidFill>
                  <a:srgbClr val="60605B"/>
                </a:solidFill>
                <a:latin typeface="Helvetica"/>
              </a:rPr>
              <a:t> raw storage</a:t>
            </a:r>
            <a:endParaRPr lang="en-US"/>
          </a:p>
        </p:txBody>
      </p:sp>
      <p:pic>
        <p:nvPicPr>
          <p:cNvPr id="11" name="Picture 12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C19D1418-EE3E-4F0D-832C-AA824A36D1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1625" y="3448050"/>
            <a:ext cx="1754459" cy="17452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82B1503-7069-4FD8-BEB7-5639745B10DA}"/>
              </a:ext>
            </a:extLst>
          </p:cNvPr>
          <p:cNvSpPr txBox="1"/>
          <p:nvPr/>
        </p:nvSpPr>
        <p:spPr>
          <a:xfrm>
            <a:off x="581025" y="5200650"/>
            <a:ext cx="37369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60605B"/>
                </a:solidFill>
                <a:latin typeface="Helvetica"/>
                <a:cs typeface="Segoe UI"/>
              </a:rPr>
              <a:t>1.2</a:t>
            </a:r>
            <a:r>
              <a:rPr lang="en-US" b="1" dirty="0">
                <a:latin typeface="Helvetica"/>
                <a:cs typeface="Helvetica"/>
              </a:rPr>
              <a:t> billion</a:t>
            </a:r>
            <a:r>
              <a:rPr lang="en-US" dirty="0">
                <a:latin typeface="Helvetica"/>
                <a:cs typeface="Helvetica"/>
              </a:rPr>
              <a:t> unique users per month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42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large body of water with a city in the background&#10;&#10;Description generated with very high confidence">
            <a:extLst>
              <a:ext uri="{FF2B5EF4-FFF2-40B4-BE49-F238E27FC236}">
                <a16:creationId xmlns="" xmlns:a16="http://schemas.microsoft.com/office/drawing/2014/main" id="{CD55E75B-BD15-46F8-B7CE-7A5B27F96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0" y="-257175"/>
            <a:ext cx="12875165" cy="72618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D7F8DB9-A00C-4233-94A1-DD97E54A2B78}"/>
              </a:ext>
            </a:extLst>
          </p:cNvPr>
          <p:cNvSpPr txBox="1"/>
          <p:nvPr/>
        </p:nvSpPr>
        <p:spPr>
          <a:xfrm>
            <a:off x="552450" y="371475"/>
            <a:ext cx="881973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8F1C"/>
                </a:solidFill>
                <a:latin typeface="Helvetica" charset="0"/>
                <a:ea typeface="Helvetica" charset="0"/>
                <a:cs typeface="Helvetica" charset="0"/>
              </a:rPr>
              <a:t>Scale of our rooftop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9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B79E2020-EA80-46BD-83B7-721441A4D961}"/>
              </a:ext>
            </a:extLst>
          </p:cNvPr>
          <p:cNvSpPr/>
          <p:nvPr/>
        </p:nvSpPr>
        <p:spPr>
          <a:xfrm>
            <a:off x="6910833" y="5193282"/>
            <a:ext cx="3106738" cy="78542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DD07C213-5422-4296-90DB-9E6F599BE7F5}"/>
              </a:ext>
            </a:extLst>
          </p:cNvPr>
          <p:cNvSpPr/>
          <p:nvPr/>
        </p:nvSpPr>
        <p:spPr>
          <a:xfrm>
            <a:off x="9839325" y="3915134"/>
            <a:ext cx="1188948" cy="10154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6FA209E9-2763-465D-BA0E-26D48EABA169}"/>
              </a:ext>
            </a:extLst>
          </p:cNvPr>
          <p:cNvSpPr/>
          <p:nvPr/>
        </p:nvSpPr>
        <p:spPr>
          <a:xfrm>
            <a:off x="7266674" y="4037342"/>
            <a:ext cx="2395538" cy="77823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5D72D64A-1003-45D4-BA55-AB480BD23E47}"/>
              </a:ext>
            </a:extLst>
          </p:cNvPr>
          <p:cNvSpPr/>
          <p:nvPr/>
        </p:nvSpPr>
        <p:spPr>
          <a:xfrm>
            <a:off x="9583138" y="2647401"/>
            <a:ext cx="1188948" cy="10154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AAFCC397-7878-4FBE-B254-C1890BC5ADDC}"/>
              </a:ext>
            </a:extLst>
          </p:cNvPr>
          <p:cNvSpPr/>
          <p:nvPr/>
        </p:nvSpPr>
        <p:spPr>
          <a:xfrm>
            <a:off x="6290362" y="2773023"/>
            <a:ext cx="3106738" cy="78542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3E20CF1C-FE81-4909-8572-81E098B606D8}"/>
              </a:ext>
            </a:extLst>
          </p:cNvPr>
          <p:cNvSpPr/>
          <p:nvPr/>
        </p:nvSpPr>
        <p:spPr>
          <a:xfrm>
            <a:off x="6290362" y="1666146"/>
            <a:ext cx="3107306" cy="72069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95D45A31-B9FA-48EB-A307-691BE8AC3455}"/>
              </a:ext>
            </a:extLst>
          </p:cNvPr>
          <p:cNvSpPr/>
          <p:nvPr/>
        </p:nvSpPr>
        <p:spPr>
          <a:xfrm>
            <a:off x="9633637" y="1457495"/>
            <a:ext cx="1188948" cy="10154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D7F8DB9-A00C-4233-94A1-DD97E54A2B78}"/>
              </a:ext>
            </a:extLst>
          </p:cNvPr>
          <p:cNvSpPr txBox="1"/>
          <p:nvPr/>
        </p:nvSpPr>
        <p:spPr>
          <a:xfrm>
            <a:off x="552450" y="371475"/>
            <a:ext cx="881973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8F1C"/>
                </a:solidFill>
                <a:latin typeface="Helvetica" charset="0"/>
                <a:ea typeface="Helvetica" charset="0"/>
                <a:cs typeface="Helvetica" charset="0"/>
              </a:rPr>
              <a:t>Our analytics stack</a:t>
            </a:r>
          </a:p>
        </p:txBody>
      </p:sp>
      <p:pic>
        <p:nvPicPr>
          <p:cNvPr id="9" name="Picture 9" descr="A drawing of a face&#10;&#10;Description generated with high confidence">
            <a:extLst>
              <a:ext uri="{FF2B5EF4-FFF2-40B4-BE49-F238E27FC236}">
                <a16:creationId xmlns="" xmlns:a16="http://schemas.microsoft.com/office/drawing/2014/main" id="{8986152B-162C-4BA8-A953-7A312BD59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212" y="2809146"/>
            <a:ext cx="1779917" cy="686588"/>
          </a:xfrm>
          <a:prstGeom prst="rect">
            <a:avLst/>
          </a:prstGeom>
        </p:spPr>
      </p:pic>
      <p:pic>
        <p:nvPicPr>
          <p:cNvPr id="13" name="Picture 13" descr="A close up of a sign&#10;&#10;Description generated with very high confidence">
            <a:extLst>
              <a:ext uri="{FF2B5EF4-FFF2-40B4-BE49-F238E27FC236}">
                <a16:creationId xmlns="" xmlns:a16="http://schemas.microsoft.com/office/drawing/2014/main" id="{46250183-C2F9-4445-8FD0-B9FBE7B7E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569" y="1694721"/>
            <a:ext cx="2743200" cy="537210"/>
          </a:xfrm>
          <a:prstGeom prst="rect">
            <a:avLst/>
          </a:prstGeom>
        </p:spPr>
      </p:pic>
      <p:pic>
        <p:nvPicPr>
          <p:cNvPr id="15" name="Picture 15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B00FCAEB-4C91-4B80-8FE8-10163E4C3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3317" y="1482655"/>
            <a:ext cx="917276" cy="961127"/>
          </a:xfrm>
          <a:prstGeom prst="rect">
            <a:avLst/>
          </a:prstGeom>
        </p:spPr>
      </p:pic>
      <p:pic>
        <p:nvPicPr>
          <p:cNvPr id="17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16FBF4E4-3799-478E-A161-86F86A05C4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7034" y="4102040"/>
            <a:ext cx="1828804" cy="646177"/>
          </a:xfrm>
          <a:prstGeom prst="rect">
            <a:avLst/>
          </a:prstGeom>
        </p:spPr>
      </p:pic>
      <p:pic>
        <p:nvPicPr>
          <p:cNvPr id="10" name="Picture 3" descr="A picture containing clipart&#10;&#10;Description generated with very high confidence">
            <a:extLst>
              <a:ext uri="{FF2B5EF4-FFF2-40B4-BE49-F238E27FC236}">
                <a16:creationId xmlns="" xmlns:a16="http://schemas.microsoft.com/office/drawing/2014/main" id="{B26A58D1-5A2D-4237-8B52-2245179D7E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2212" y="2694127"/>
            <a:ext cx="1035963" cy="923925"/>
          </a:xfrm>
          <a:prstGeom prst="rect">
            <a:avLst/>
          </a:prstGeom>
        </p:spPr>
      </p:pic>
      <p:pic>
        <p:nvPicPr>
          <p:cNvPr id="4" name="Picture 4" descr="A picture containing object&#10;&#10;Description generated with very high confidence">
            <a:extLst>
              <a:ext uri="{FF2B5EF4-FFF2-40B4-BE49-F238E27FC236}">
                <a16:creationId xmlns="" xmlns:a16="http://schemas.microsoft.com/office/drawing/2014/main" id="{B1A4CEC9-9891-4B66-99FA-8E862F2869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8540" y="5229225"/>
            <a:ext cx="2743200" cy="709910"/>
          </a:xfrm>
          <a:prstGeom prst="rect">
            <a:avLst/>
          </a:prstGeom>
        </p:spPr>
      </p:pic>
      <p:pic>
        <p:nvPicPr>
          <p:cNvPr id="24" name="Picture 3" descr="A picture containing clipart&#10;&#10;Description generated with very high confidence">
            <a:extLst>
              <a:ext uri="{FF2B5EF4-FFF2-40B4-BE49-F238E27FC236}">
                <a16:creationId xmlns="" xmlns:a16="http://schemas.microsoft.com/office/drawing/2014/main" id="{C37F3738-179C-4D79-9F01-166463E3BD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4805" y="3954672"/>
            <a:ext cx="1035963" cy="923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2FCC17E-9E57-4F99-8703-56A4058BA125}"/>
              </a:ext>
            </a:extLst>
          </p:cNvPr>
          <p:cNvSpPr txBox="1"/>
          <p:nvPr/>
        </p:nvSpPr>
        <p:spPr>
          <a:xfrm>
            <a:off x="606043" y="1699260"/>
            <a:ext cx="4269806" cy="523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Structured Data Access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3ABF350-81C4-41AE-BBB5-BF2D785B09E3}"/>
              </a:ext>
            </a:extLst>
          </p:cNvPr>
          <p:cNvSpPr txBox="1"/>
          <p:nvPr/>
        </p:nvSpPr>
        <p:spPr>
          <a:xfrm>
            <a:off x="598854" y="2831477"/>
            <a:ext cx="4269806" cy="523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Data </a:t>
            </a:r>
            <a:r>
              <a:rPr lang="en-US" sz="2800">
                <a:latin typeface="Helvetica" charset="0"/>
                <a:ea typeface="Helvetica" charset="0"/>
                <a:cs typeface="Helvetica" charset="0"/>
              </a:rPr>
              <a:t>warehousing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6A69385-CF5D-441A-AD0A-871AEFD7CB4D}"/>
              </a:ext>
            </a:extLst>
          </p:cNvPr>
          <p:cNvSpPr txBox="1"/>
          <p:nvPr/>
        </p:nvSpPr>
        <p:spPr>
          <a:xfrm>
            <a:off x="606043" y="4097224"/>
            <a:ext cx="4269806" cy="523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Data transformation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E8C6E4D-3762-455F-8CE4-165DDFCDCCA7}"/>
              </a:ext>
            </a:extLst>
          </p:cNvPr>
          <p:cNvSpPr txBox="1"/>
          <p:nvPr/>
        </p:nvSpPr>
        <p:spPr>
          <a:xfrm>
            <a:off x="606043" y="5297913"/>
            <a:ext cx="4269806" cy="523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Primary storage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47796" y="3899089"/>
            <a:ext cx="1239358" cy="1057545"/>
            <a:chOff x="4474476" y="3915134"/>
            <a:chExt cx="1239358" cy="1057545"/>
          </a:xfrm>
        </p:grpSpPr>
        <p:sp>
          <p:nvSpPr>
            <p:cNvPr id="26" name="Rectangle: Rounded Corners 20">
              <a:extLst>
                <a:ext uri="{FF2B5EF4-FFF2-40B4-BE49-F238E27FC236}">
                  <a16:creationId xmlns="" xmlns:a16="http://schemas.microsoft.com/office/drawing/2014/main" id="{5F6319ED-A5EA-4D34-839C-8AB46668D95E}"/>
                </a:ext>
              </a:extLst>
            </p:cNvPr>
            <p:cNvSpPr/>
            <p:nvPr/>
          </p:nvSpPr>
          <p:spPr>
            <a:xfrm>
              <a:off x="4474476" y="3915134"/>
              <a:ext cx="1239358" cy="10575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Helvetica" charset="0"/>
                  <a:ea typeface="Helvetica" charset="0"/>
                  <a:cs typeface="Helvetica" charset="0"/>
                </a:rPr>
                <a:t>v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4348" y="3954672"/>
              <a:ext cx="937228" cy="9372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097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D7F8DB9-A00C-4233-94A1-DD97E54A2B78}"/>
              </a:ext>
            </a:extLst>
          </p:cNvPr>
          <p:cNvSpPr txBox="1"/>
          <p:nvPr/>
        </p:nvSpPr>
        <p:spPr>
          <a:xfrm>
            <a:off x="552450" y="371475"/>
            <a:ext cx="881973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FF8F1C"/>
                </a:solidFill>
                <a:latin typeface="Helvetica" charset="0"/>
                <a:ea typeface="Helvetica" charset="0"/>
                <a:cs typeface="Helvetica" charset="0"/>
              </a:rPr>
              <a:t>Hive </a:t>
            </a:r>
            <a:r>
              <a:rPr lang="en-US" sz="3200" dirty="0" smtClean="0">
                <a:solidFill>
                  <a:srgbClr val="FF8F1C"/>
                </a:solidFill>
                <a:latin typeface="Helvetica" charset="0"/>
                <a:ea typeface="Helvetica" charset="0"/>
                <a:cs typeface="Helvetica" charset="0"/>
              </a:rPr>
              <a:t>Overview</a:t>
            </a:r>
            <a:endParaRPr lang="en-US" sz="3200" dirty="0">
              <a:solidFill>
                <a:srgbClr val="FF8F1C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CF4CA3A-1B1E-4A0B-812A-69F9CB2B33E2}"/>
              </a:ext>
            </a:extLst>
          </p:cNvPr>
          <p:cNvSpPr txBox="1"/>
          <p:nvPr/>
        </p:nvSpPr>
        <p:spPr>
          <a:xfrm>
            <a:off x="552450" y="1562100"/>
            <a:ext cx="9777254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Hive provides a SQL interface on top of HDFS</a:t>
            </a:r>
          </a:p>
          <a:p>
            <a:pPr marL="514350" indent="-514350">
              <a:buAutoNum type="arabicPeriod"/>
            </a:pPr>
            <a:r>
              <a:rPr lang="en-US" sz="3200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Hive </a:t>
            </a:r>
            <a:r>
              <a:rPr lang="en-US" sz="3200" err="1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Metastore</a:t>
            </a:r>
            <a:r>
              <a:rPr lang="en-US" sz="3200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 allows mapping database structures (database, table, partition, column) to HDFS directories and files</a:t>
            </a:r>
          </a:p>
          <a:p>
            <a:pPr marL="514350" indent="-514350">
              <a:buAutoNum type="arabicPeriod"/>
            </a:pPr>
            <a:r>
              <a:rPr lang="en-US" sz="3200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Hive engine (CLI or HiveServer2) parses SQL -&gt; query execution by Hadoop jobs (MapReduce, Spark, </a:t>
            </a:r>
            <a:r>
              <a:rPr lang="en-US" sz="3200" err="1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Tez</a:t>
            </a:r>
            <a:r>
              <a:rPr lang="en-US" sz="3200">
                <a:solidFill>
                  <a:srgbClr val="60605B"/>
                </a:solidFill>
                <a:latin typeface="Helvetica" charset="0"/>
                <a:ea typeface="Helvetica" charset="0"/>
                <a:cs typeface="Helvetica" charset="0"/>
              </a:rPr>
              <a:t>) </a:t>
            </a:r>
          </a:p>
          <a:p>
            <a:r>
              <a:rPr lang="en-US" sz="3200">
                <a:solidFill>
                  <a:srgbClr val="60605B"/>
                </a:solidFill>
                <a:latin typeface="Helvetica"/>
                <a:cs typeface="Helvetica"/>
              </a:rPr>
              <a:t>Both components need scale-out to handle increasing load</a:t>
            </a:r>
          </a:p>
          <a:p>
            <a:pPr marL="514350" indent="-514350">
              <a:buAutoNum type="arabicPeriod"/>
            </a:pPr>
            <a:r>
              <a:rPr lang="en-US" sz="3200">
                <a:solidFill>
                  <a:srgbClr val="FFFFFF"/>
                </a:solidFill>
              </a:rPr>
              <a:t>o</a:t>
            </a:r>
            <a:r>
              <a:rPr lang="en-US" sz="3200">
                <a:solidFill>
                  <a:schemeClr val="bg2"/>
                </a:solidFill>
              </a:rPr>
              <a:t> add text</a:t>
            </a:r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414DACAB-2E15-4BEB-810B-1178A69F3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8104" y="327660"/>
            <a:ext cx="274320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3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riteo 2015 slide template - with animations">
  <a:themeElements>
    <a:clrScheme name="CRITEO">
      <a:dk1>
        <a:srgbClr val="60605B"/>
      </a:dk1>
      <a:lt1>
        <a:srgbClr val="FFFFFF"/>
      </a:lt1>
      <a:dk2>
        <a:srgbClr val="60605B"/>
      </a:dk2>
      <a:lt2>
        <a:srgbClr val="FFFFFF"/>
      </a:lt2>
      <a:accent1>
        <a:srgbClr val="FF8F1C"/>
      </a:accent1>
      <a:accent2>
        <a:srgbClr val="60605B"/>
      </a:accent2>
      <a:accent3>
        <a:srgbClr val="FFC845"/>
      </a:accent3>
      <a:accent4>
        <a:srgbClr val="CE0037"/>
      </a:accent4>
      <a:accent5>
        <a:srgbClr val="642F6C"/>
      </a:accent5>
      <a:accent6>
        <a:srgbClr val="4F868E"/>
      </a:accent6>
      <a:hlink>
        <a:srgbClr val="658D1B"/>
      </a:hlink>
      <a:folHlink>
        <a:srgbClr val="FF9A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3200" dirty="0" err="1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RITEO">
      <a:dk1>
        <a:srgbClr val="60605B"/>
      </a:dk1>
      <a:lt1>
        <a:srgbClr val="FFFFFF"/>
      </a:lt1>
      <a:dk2>
        <a:srgbClr val="60605B"/>
      </a:dk2>
      <a:lt2>
        <a:srgbClr val="FFFFFF"/>
      </a:lt2>
      <a:accent1>
        <a:srgbClr val="FF8F1C"/>
      </a:accent1>
      <a:accent2>
        <a:srgbClr val="60605B"/>
      </a:accent2>
      <a:accent3>
        <a:srgbClr val="FFC845"/>
      </a:accent3>
      <a:accent4>
        <a:srgbClr val="CE0037"/>
      </a:accent4>
      <a:accent5>
        <a:srgbClr val="642F6C"/>
      </a:accent5>
      <a:accent6>
        <a:srgbClr val="4F868E"/>
      </a:accent6>
      <a:hlink>
        <a:srgbClr val="658D1B"/>
      </a:hlink>
      <a:folHlink>
        <a:srgbClr val="FF9A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3200" dirty="0" err="1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RITEO">
      <a:dk1>
        <a:srgbClr val="60605B"/>
      </a:dk1>
      <a:lt1>
        <a:srgbClr val="FFFFFF"/>
      </a:lt1>
      <a:dk2>
        <a:srgbClr val="60605B"/>
      </a:dk2>
      <a:lt2>
        <a:srgbClr val="FFFFFF"/>
      </a:lt2>
      <a:accent1>
        <a:srgbClr val="FF8F1C"/>
      </a:accent1>
      <a:accent2>
        <a:srgbClr val="60605B"/>
      </a:accent2>
      <a:accent3>
        <a:srgbClr val="FFC845"/>
      </a:accent3>
      <a:accent4>
        <a:srgbClr val="CE0037"/>
      </a:accent4>
      <a:accent5>
        <a:srgbClr val="642F6C"/>
      </a:accent5>
      <a:accent6>
        <a:srgbClr val="4F868E"/>
      </a:accent6>
      <a:hlink>
        <a:srgbClr val="658D1B"/>
      </a:hlink>
      <a:folHlink>
        <a:srgbClr val="FF9A33"/>
      </a:folHlink>
    </a:clrScheme>
    <a:fontScheme name="Criteo Hurme Font">
      <a:majorFont>
        <a:latin typeface="HurmeGeometricSans2 Regular"/>
        <a:ea typeface=""/>
        <a:cs typeface=""/>
      </a:majorFont>
      <a:minorFont>
        <a:latin typeface="HurmeGeometricSans2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3200" dirty="0" err="1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riteo 2015 slide template - with animations">
  <a:themeElements>
    <a:clrScheme name="CRITEO">
      <a:dk1>
        <a:srgbClr val="60605B"/>
      </a:dk1>
      <a:lt1>
        <a:srgbClr val="FFFFFF"/>
      </a:lt1>
      <a:dk2>
        <a:srgbClr val="60605B"/>
      </a:dk2>
      <a:lt2>
        <a:srgbClr val="FFFFFF"/>
      </a:lt2>
      <a:accent1>
        <a:srgbClr val="FF8F1C"/>
      </a:accent1>
      <a:accent2>
        <a:srgbClr val="60605B"/>
      </a:accent2>
      <a:accent3>
        <a:srgbClr val="FFC845"/>
      </a:accent3>
      <a:accent4>
        <a:srgbClr val="CE0037"/>
      </a:accent4>
      <a:accent5>
        <a:srgbClr val="642F6C"/>
      </a:accent5>
      <a:accent6>
        <a:srgbClr val="4F868E"/>
      </a:accent6>
      <a:hlink>
        <a:srgbClr val="658D1B"/>
      </a:hlink>
      <a:folHlink>
        <a:srgbClr val="FF9A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3200" dirty="0" err="1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CRITEO">
      <a:dk1>
        <a:srgbClr val="60605B"/>
      </a:dk1>
      <a:lt1>
        <a:srgbClr val="FFFFFF"/>
      </a:lt1>
      <a:dk2>
        <a:srgbClr val="60605B"/>
      </a:dk2>
      <a:lt2>
        <a:srgbClr val="FFFFFF"/>
      </a:lt2>
      <a:accent1>
        <a:srgbClr val="FF8F1C"/>
      </a:accent1>
      <a:accent2>
        <a:srgbClr val="60605B"/>
      </a:accent2>
      <a:accent3>
        <a:srgbClr val="FFC845"/>
      </a:accent3>
      <a:accent4>
        <a:srgbClr val="CE0037"/>
      </a:accent4>
      <a:accent5>
        <a:srgbClr val="642F6C"/>
      </a:accent5>
      <a:accent6>
        <a:srgbClr val="4F868E"/>
      </a:accent6>
      <a:hlink>
        <a:srgbClr val="658D1B"/>
      </a:hlink>
      <a:folHlink>
        <a:srgbClr val="FF9A33"/>
      </a:folHlink>
    </a:clrScheme>
    <a:fontScheme name="Criteo Hurme Font">
      <a:majorFont>
        <a:latin typeface="HurmeGeometricSans2 Regular"/>
        <a:ea typeface=""/>
        <a:cs typeface=""/>
      </a:majorFont>
      <a:minorFont>
        <a:latin typeface="HurmeGeometricSans2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3200" dirty="0" err="1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riteo 2015 slide template - with animations">
  <a:themeElements>
    <a:clrScheme name="CRITEO">
      <a:dk1>
        <a:srgbClr val="60605B"/>
      </a:dk1>
      <a:lt1>
        <a:srgbClr val="FFFFFF"/>
      </a:lt1>
      <a:dk2>
        <a:srgbClr val="60605B"/>
      </a:dk2>
      <a:lt2>
        <a:srgbClr val="FFFFFF"/>
      </a:lt2>
      <a:accent1>
        <a:srgbClr val="FF8F1C"/>
      </a:accent1>
      <a:accent2>
        <a:srgbClr val="60605B"/>
      </a:accent2>
      <a:accent3>
        <a:srgbClr val="FFC845"/>
      </a:accent3>
      <a:accent4>
        <a:srgbClr val="CE0037"/>
      </a:accent4>
      <a:accent5>
        <a:srgbClr val="642F6C"/>
      </a:accent5>
      <a:accent6>
        <a:srgbClr val="4F868E"/>
      </a:accent6>
      <a:hlink>
        <a:srgbClr val="658D1B"/>
      </a:hlink>
      <a:folHlink>
        <a:srgbClr val="FF9A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3200" dirty="0" err="1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CRITEO">
      <a:dk1>
        <a:srgbClr val="60605B"/>
      </a:dk1>
      <a:lt1>
        <a:srgbClr val="FFFFFF"/>
      </a:lt1>
      <a:dk2>
        <a:srgbClr val="60605B"/>
      </a:dk2>
      <a:lt2>
        <a:srgbClr val="FFFFFF"/>
      </a:lt2>
      <a:accent1>
        <a:srgbClr val="FF8F1C"/>
      </a:accent1>
      <a:accent2>
        <a:srgbClr val="60605B"/>
      </a:accent2>
      <a:accent3>
        <a:srgbClr val="FFC845"/>
      </a:accent3>
      <a:accent4>
        <a:srgbClr val="CE0037"/>
      </a:accent4>
      <a:accent5>
        <a:srgbClr val="642F6C"/>
      </a:accent5>
      <a:accent6>
        <a:srgbClr val="4F868E"/>
      </a:accent6>
      <a:hlink>
        <a:srgbClr val="658D1B"/>
      </a:hlink>
      <a:folHlink>
        <a:srgbClr val="FF9A33"/>
      </a:folHlink>
    </a:clrScheme>
    <a:fontScheme name="Criteo Hurme Font">
      <a:majorFont>
        <a:latin typeface="HurmeGeometricSans2 Regular"/>
        <a:ea typeface=""/>
        <a:cs typeface=""/>
      </a:majorFont>
      <a:minorFont>
        <a:latin typeface="HurmeGeometricSans2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3200" dirty="0" err="1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Theme">
  <a:themeElements>
    <a:clrScheme name="CRITEO">
      <a:dk1>
        <a:srgbClr val="60605B"/>
      </a:dk1>
      <a:lt1>
        <a:srgbClr val="FFFFFF"/>
      </a:lt1>
      <a:dk2>
        <a:srgbClr val="60605B"/>
      </a:dk2>
      <a:lt2>
        <a:srgbClr val="FFFFFF"/>
      </a:lt2>
      <a:accent1>
        <a:srgbClr val="FF8F1C"/>
      </a:accent1>
      <a:accent2>
        <a:srgbClr val="60605B"/>
      </a:accent2>
      <a:accent3>
        <a:srgbClr val="FFC845"/>
      </a:accent3>
      <a:accent4>
        <a:srgbClr val="CE0037"/>
      </a:accent4>
      <a:accent5>
        <a:srgbClr val="642F6C"/>
      </a:accent5>
      <a:accent6>
        <a:srgbClr val="4F868E"/>
      </a:accent6>
      <a:hlink>
        <a:srgbClr val="658D1B"/>
      </a:hlink>
      <a:folHlink>
        <a:srgbClr val="FF9A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3200" dirty="0" err="1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1008</Words>
  <Application>Microsoft Macintosh PowerPoint</Application>
  <PresentationFormat>Custom</PresentationFormat>
  <Paragraphs>308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Criteo 2015 slide template - with animations</vt:lpstr>
      <vt:lpstr>1_Office Theme</vt:lpstr>
      <vt:lpstr>2_Office Theme</vt:lpstr>
      <vt:lpstr>1_Criteo 2015 slide template - with animations</vt:lpstr>
      <vt:lpstr>3_Office Theme</vt:lpstr>
      <vt:lpstr>1_Criteo 2015 slide template - with animations</vt:lpstr>
      <vt:lpstr>3_Office Theme</vt:lpstr>
      <vt:lpstr>1_Office Theme</vt:lpstr>
      <vt:lpstr>Hive as a service Strata Data Conference March 8th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Hive as a service Strata Data Conference March 8th 2018</dc:title>
  <cp:lastModifiedBy>Sophia DeMartini</cp:lastModifiedBy>
  <cp:revision>62</cp:revision>
  <dcterms:modified xsi:type="dcterms:W3CDTF">2018-03-09T23:39:45Z</dcterms:modified>
</cp:coreProperties>
</file>